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ppt/theme/themeOverride20.xml" ContentType="application/vnd.openxmlformats-officedocument.themeOverride+xml"/>
  <Override PartName="/ppt/notesSlides/notesSlide20.xml" ContentType="application/vnd.openxmlformats-officedocument.presentationml.notesSlide+xml"/>
  <Override PartName="/ppt/theme/themeOverride21.xml" ContentType="application/vnd.openxmlformats-officedocument.themeOverride+xml"/>
  <Override PartName="/ppt/notesSlides/notesSlide21.xml" ContentType="application/vnd.openxmlformats-officedocument.presentationml.notesSlide+xml"/>
  <Override PartName="/ppt/theme/themeOverride22.xml" ContentType="application/vnd.openxmlformats-officedocument.themeOverride+xml"/>
  <Override PartName="/ppt/notesSlides/notesSlide22.xml" ContentType="application/vnd.openxmlformats-officedocument.presentationml.notesSlide+xml"/>
  <Override PartName="/ppt/theme/themeOverride23.xml" ContentType="application/vnd.openxmlformats-officedocument.themeOverride+xml"/>
  <Override PartName="/ppt/notesSlides/notesSlide23.xml" ContentType="application/vnd.openxmlformats-officedocument.presentationml.notesSlide+xml"/>
  <Override PartName="/ppt/theme/themeOverride24.xml" ContentType="application/vnd.openxmlformats-officedocument.themeOverride+xml"/>
  <Override PartName="/ppt/notesSlides/notesSlide24.xml" ContentType="application/vnd.openxmlformats-officedocument.presentationml.notesSlide+xml"/>
  <Override PartName="/ppt/theme/themeOverride25.xml" ContentType="application/vnd.openxmlformats-officedocument.themeOverride+xml"/>
  <Override PartName="/ppt/notesSlides/notesSlide25.xml" ContentType="application/vnd.openxmlformats-officedocument.presentationml.notesSlide+xml"/>
  <Override PartName="/ppt/theme/themeOverride26.xml" ContentType="application/vnd.openxmlformats-officedocument.themeOverride+xml"/>
  <Override PartName="/ppt/notesSlides/notesSlide26.xml" ContentType="application/vnd.openxmlformats-officedocument.presentationml.notesSlide+xml"/>
  <Override PartName="/ppt/theme/themeOverride27.xml" ContentType="application/vnd.openxmlformats-officedocument.themeOverride+xml"/>
  <Override PartName="/ppt/notesSlides/notesSlide27.xml" ContentType="application/vnd.openxmlformats-officedocument.presentationml.notesSlide+xml"/>
  <Override PartName="/ppt/theme/themeOverride28.xml" ContentType="application/vnd.openxmlformats-officedocument.themeOverride+xml"/>
  <Override PartName="/ppt/notesSlides/notesSlide28.xml" ContentType="application/vnd.openxmlformats-officedocument.presentationml.notesSlide+xml"/>
  <Override PartName="/ppt/theme/themeOverride29.xml" ContentType="application/vnd.openxmlformats-officedocument.themeOverride+xml"/>
  <Override PartName="/ppt/notesSlides/notesSlide29.xml" ContentType="application/vnd.openxmlformats-officedocument.presentationml.notesSlide+xml"/>
  <Override PartName="/ppt/theme/themeOverride30.xml" ContentType="application/vnd.openxmlformats-officedocument.themeOverride+xml"/>
  <Override PartName="/ppt/notesSlides/notesSlide30.xml" ContentType="application/vnd.openxmlformats-officedocument.presentationml.notesSlide+xml"/>
  <Override PartName="/ppt/theme/themeOverride31.xml" ContentType="application/vnd.openxmlformats-officedocument.themeOverride+xml"/>
  <Override PartName="/ppt/notesSlides/notesSlide31.xml" ContentType="application/vnd.openxmlformats-officedocument.presentationml.notesSlide+xml"/>
  <Override PartName="/ppt/theme/themeOverride32.xml" ContentType="application/vnd.openxmlformats-officedocument.themeOverr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4"/>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5" autoAdjust="0"/>
    <p:restoredTop sz="94660" autoAdjust="0"/>
  </p:normalViewPr>
  <p:slideViewPr>
    <p:cSldViewPr>
      <p:cViewPr varScale="1">
        <p:scale>
          <a:sx n="71" d="100"/>
          <a:sy n="71" d="100"/>
        </p:scale>
        <p:origin x="1386" y="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584758-2E6E-4209-A841-CD8318349013}" type="datetimeFigureOut">
              <a:rPr lang="zh-TW" altLang="en-US" smtClean="0"/>
              <a:t>2018/10/31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E3E5FD-9EA6-49BF-A8C0-94E075CD1718}" type="slidenum">
              <a:rPr lang="zh-TW" altLang="en-US" smtClean="0"/>
              <a:t>‹#›</a:t>
            </a:fld>
            <a:endParaRPr lang="zh-TW" altLang="en-US"/>
          </a:p>
        </p:txBody>
      </p:sp>
    </p:spTree>
    <p:extLst>
      <p:ext uri="{BB962C8B-B14F-4D97-AF65-F5344CB8AC3E}">
        <p14:creationId xmlns:p14="http://schemas.microsoft.com/office/powerpoint/2010/main" val="31027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7"/>
          <p:cNvSpPr>
            <a:spLocks noGrp="1" noChangeArrowheads="1"/>
          </p:cNvSpPr>
          <p:nvPr>
            <p:ph type="sldNum" sz="quarter" idx="5"/>
          </p:nvPr>
        </p:nvSpPr>
        <p:spPr>
          <a:noFill/>
        </p:spPr>
        <p:txBody>
          <a:bodyPr/>
          <a:lstStyle/>
          <a:p>
            <a:fld id="{97483A0E-4B46-4FAE-8B2D-F7F423F9DE41}" type="slidenum">
              <a:rPr lang="en-US" altLang="zh-TW" smtClean="0"/>
              <a:pPr/>
              <a:t>1</a:t>
            </a:fld>
            <a:endParaRPr lang="en-US" altLang="zh-TW" smtClean="0"/>
          </a:p>
        </p:txBody>
      </p:sp>
      <p:sp>
        <p:nvSpPr>
          <p:cNvPr id="596995" name="Rectangle 2"/>
          <p:cNvSpPr>
            <a:spLocks noGrp="1" noRot="1" noChangeAspect="1" noChangeArrowheads="1" noTextEdit="1"/>
          </p:cNvSpPr>
          <p:nvPr>
            <p:ph type="sldImg"/>
          </p:nvPr>
        </p:nvSpPr>
        <p:spPr>
          <a:ln/>
        </p:spPr>
      </p:sp>
      <p:sp>
        <p:nvSpPr>
          <p:cNvPr id="59699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008183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801FE7BE-8016-4CE9-97DF-B9942DB73730}" type="slidenum">
              <a:rPr lang="en-US" altLang="zh-TW" smtClean="0"/>
              <a:pPr/>
              <a:t>10</a:t>
            </a:fld>
            <a:endParaRPr lang="en-US" altLang="zh-TW" smtClean="0"/>
          </a:p>
        </p:txBody>
      </p:sp>
      <p:sp>
        <p:nvSpPr>
          <p:cNvPr id="606211" name="Rectangle 2"/>
          <p:cNvSpPr>
            <a:spLocks noGrp="1" noRot="1" noChangeAspect="1" noChangeArrowheads="1" noTextEdit="1"/>
          </p:cNvSpPr>
          <p:nvPr>
            <p:ph type="sldImg"/>
          </p:nvPr>
        </p:nvSpPr>
        <p:spPr>
          <a:ln/>
        </p:spPr>
      </p:sp>
      <p:sp>
        <p:nvSpPr>
          <p:cNvPr id="60621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753608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1E51BEAB-E528-47B9-896C-596C2048CCDA}" type="slidenum">
              <a:rPr lang="en-US" altLang="zh-TW" smtClean="0"/>
              <a:pPr/>
              <a:t>11</a:t>
            </a:fld>
            <a:endParaRPr lang="en-US" altLang="zh-TW" smtClean="0"/>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877616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220DF010-BECA-4E41-A222-A466F1B2BFBC}" type="slidenum">
              <a:rPr lang="en-US" altLang="zh-TW" smtClean="0"/>
              <a:pPr/>
              <a:t>12</a:t>
            </a:fld>
            <a:endParaRPr lang="en-US" altLang="zh-TW" smtClean="0"/>
          </a:p>
        </p:txBody>
      </p:sp>
      <p:sp>
        <p:nvSpPr>
          <p:cNvPr id="608259" name="Rectangle 2"/>
          <p:cNvSpPr>
            <a:spLocks noGrp="1" noRot="1" noChangeAspect="1" noChangeArrowheads="1" noTextEdit="1"/>
          </p:cNvSpPr>
          <p:nvPr>
            <p:ph type="sldImg"/>
          </p:nvPr>
        </p:nvSpPr>
        <p:spPr>
          <a:ln/>
        </p:spPr>
      </p:sp>
      <p:sp>
        <p:nvSpPr>
          <p:cNvPr id="60826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551788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7"/>
          <p:cNvSpPr>
            <a:spLocks noGrp="1" noChangeArrowheads="1"/>
          </p:cNvSpPr>
          <p:nvPr>
            <p:ph type="sldNum" sz="quarter" idx="5"/>
          </p:nvPr>
        </p:nvSpPr>
        <p:spPr>
          <a:noFill/>
        </p:spPr>
        <p:txBody>
          <a:bodyPr/>
          <a:lstStyle/>
          <a:p>
            <a:fld id="{55446058-6326-40BB-B09A-5607EA338024}" type="slidenum">
              <a:rPr lang="en-US" altLang="zh-TW" smtClean="0"/>
              <a:pPr/>
              <a:t>13</a:t>
            </a:fld>
            <a:endParaRPr lang="en-US" altLang="zh-TW" smtClean="0"/>
          </a:p>
        </p:txBody>
      </p:sp>
      <p:sp>
        <p:nvSpPr>
          <p:cNvPr id="609283" name="Rectangle 2"/>
          <p:cNvSpPr>
            <a:spLocks noGrp="1" noRot="1" noChangeAspect="1" noChangeArrowheads="1" noTextEdit="1"/>
          </p:cNvSpPr>
          <p:nvPr>
            <p:ph type="sldImg"/>
          </p:nvPr>
        </p:nvSpPr>
        <p:spPr>
          <a:ln/>
        </p:spPr>
      </p:sp>
      <p:sp>
        <p:nvSpPr>
          <p:cNvPr id="60928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4114638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p:spPr>
        <p:txBody>
          <a:bodyPr/>
          <a:lstStyle/>
          <a:p>
            <a:fld id="{5AAB03C3-A10F-45A1-BE21-63726EAA2559}" type="slidenum">
              <a:rPr lang="en-US" altLang="zh-TW" smtClean="0"/>
              <a:pPr/>
              <a:t>14</a:t>
            </a:fld>
            <a:endParaRPr lang="en-US" altLang="zh-TW" smtClean="0"/>
          </a:p>
        </p:txBody>
      </p:sp>
      <p:sp>
        <p:nvSpPr>
          <p:cNvPr id="610307" name="Rectangle 2"/>
          <p:cNvSpPr>
            <a:spLocks noGrp="1" noRot="1" noChangeAspect="1" noChangeArrowheads="1" noTextEdit="1"/>
          </p:cNvSpPr>
          <p:nvPr>
            <p:ph type="sldImg"/>
          </p:nvPr>
        </p:nvSpPr>
        <p:spPr>
          <a:ln/>
        </p:spPr>
      </p:sp>
      <p:sp>
        <p:nvSpPr>
          <p:cNvPr id="61030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275286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7"/>
          <p:cNvSpPr>
            <a:spLocks noGrp="1" noChangeArrowheads="1"/>
          </p:cNvSpPr>
          <p:nvPr>
            <p:ph type="sldNum" sz="quarter" idx="5"/>
          </p:nvPr>
        </p:nvSpPr>
        <p:spPr>
          <a:noFill/>
        </p:spPr>
        <p:txBody>
          <a:bodyPr/>
          <a:lstStyle/>
          <a:p>
            <a:fld id="{860DB7B0-CC63-46EF-A190-DA1E7EBDDE9A}" type="slidenum">
              <a:rPr lang="en-US" altLang="zh-TW" smtClean="0"/>
              <a:pPr/>
              <a:t>15</a:t>
            </a:fld>
            <a:endParaRPr lang="en-US" altLang="zh-TW" smtClean="0"/>
          </a:p>
        </p:txBody>
      </p:sp>
      <p:sp>
        <p:nvSpPr>
          <p:cNvPr id="611331" name="Rectangle 2"/>
          <p:cNvSpPr>
            <a:spLocks noGrp="1" noRot="1" noChangeAspect="1" noChangeArrowheads="1" noTextEdit="1"/>
          </p:cNvSpPr>
          <p:nvPr>
            <p:ph type="sldImg"/>
          </p:nvPr>
        </p:nvSpPr>
        <p:spPr>
          <a:ln/>
        </p:spPr>
      </p:sp>
      <p:sp>
        <p:nvSpPr>
          <p:cNvPr id="61133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947590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1E218E2D-660A-45C8-86B9-13B1B03CE512}" type="slidenum">
              <a:rPr lang="en-US" altLang="zh-TW" smtClean="0"/>
              <a:pPr/>
              <a:t>16</a:t>
            </a:fld>
            <a:endParaRPr lang="en-US" altLang="zh-TW" smtClean="0"/>
          </a:p>
        </p:txBody>
      </p:sp>
      <p:sp>
        <p:nvSpPr>
          <p:cNvPr id="612355" name="Rectangle 2"/>
          <p:cNvSpPr>
            <a:spLocks noGrp="1" noRot="1" noChangeAspect="1" noChangeArrowheads="1" noTextEdit="1"/>
          </p:cNvSpPr>
          <p:nvPr>
            <p:ph type="sldImg"/>
          </p:nvPr>
        </p:nvSpPr>
        <p:spPr>
          <a:ln/>
        </p:spPr>
      </p:sp>
      <p:sp>
        <p:nvSpPr>
          <p:cNvPr id="61235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250730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7"/>
          <p:cNvSpPr>
            <a:spLocks noGrp="1" noChangeArrowheads="1"/>
          </p:cNvSpPr>
          <p:nvPr>
            <p:ph type="sldNum" sz="quarter" idx="5"/>
          </p:nvPr>
        </p:nvSpPr>
        <p:spPr>
          <a:noFill/>
        </p:spPr>
        <p:txBody>
          <a:bodyPr/>
          <a:lstStyle/>
          <a:p>
            <a:fld id="{D7367900-E7B0-4D8F-B348-34769E5AE0BC}" type="slidenum">
              <a:rPr lang="en-US" altLang="zh-TW" smtClean="0"/>
              <a:pPr/>
              <a:t>17</a:t>
            </a:fld>
            <a:endParaRPr lang="en-US" altLang="zh-TW" smtClean="0"/>
          </a:p>
        </p:txBody>
      </p:sp>
      <p:sp>
        <p:nvSpPr>
          <p:cNvPr id="613379" name="Rectangle 2"/>
          <p:cNvSpPr>
            <a:spLocks noGrp="1" noRot="1" noChangeAspect="1" noChangeArrowheads="1" noTextEdit="1"/>
          </p:cNvSpPr>
          <p:nvPr>
            <p:ph type="sldImg"/>
          </p:nvPr>
        </p:nvSpPr>
        <p:spPr>
          <a:ln/>
        </p:spPr>
      </p:sp>
      <p:sp>
        <p:nvSpPr>
          <p:cNvPr id="61338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037574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16FFDE10-DADF-4064-9FB5-F0FED789626E}" type="slidenum">
              <a:rPr lang="en-US" altLang="zh-TW" smtClean="0"/>
              <a:pPr/>
              <a:t>18</a:t>
            </a:fld>
            <a:endParaRPr lang="en-US" altLang="zh-TW" smtClean="0"/>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018635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7"/>
          <p:cNvSpPr>
            <a:spLocks noGrp="1" noChangeArrowheads="1"/>
          </p:cNvSpPr>
          <p:nvPr>
            <p:ph type="sldNum" sz="quarter" idx="5"/>
          </p:nvPr>
        </p:nvSpPr>
        <p:spPr>
          <a:noFill/>
        </p:spPr>
        <p:txBody>
          <a:bodyPr/>
          <a:lstStyle/>
          <a:p>
            <a:fld id="{59E6F062-5175-4314-8406-36BCF7B31305}" type="slidenum">
              <a:rPr lang="en-US" altLang="zh-TW" smtClean="0"/>
              <a:pPr/>
              <a:t>19</a:t>
            </a:fld>
            <a:endParaRPr lang="en-US" altLang="zh-TW" smtClean="0"/>
          </a:p>
        </p:txBody>
      </p:sp>
      <p:sp>
        <p:nvSpPr>
          <p:cNvPr id="615427" name="Rectangle 2"/>
          <p:cNvSpPr>
            <a:spLocks noGrp="1" noRot="1" noChangeAspect="1" noChangeArrowheads="1" noTextEdit="1"/>
          </p:cNvSpPr>
          <p:nvPr>
            <p:ph type="sldImg"/>
          </p:nvPr>
        </p:nvSpPr>
        <p:spPr>
          <a:ln/>
        </p:spPr>
      </p:sp>
      <p:sp>
        <p:nvSpPr>
          <p:cNvPr id="61542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98003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7"/>
          <p:cNvSpPr>
            <a:spLocks noGrp="1" noChangeArrowheads="1"/>
          </p:cNvSpPr>
          <p:nvPr>
            <p:ph type="sldNum" sz="quarter" idx="5"/>
          </p:nvPr>
        </p:nvSpPr>
        <p:spPr>
          <a:noFill/>
        </p:spPr>
        <p:txBody>
          <a:bodyPr/>
          <a:lstStyle/>
          <a:p>
            <a:fld id="{69A4A177-05F8-4AA1-B065-5D5DEE687E4D}" type="slidenum">
              <a:rPr lang="en-US" altLang="zh-TW" smtClean="0"/>
              <a:pPr/>
              <a:t>2</a:t>
            </a:fld>
            <a:endParaRPr lang="en-US" altLang="zh-TW" smtClean="0"/>
          </a:p>
        </p:txBody>
      </p:sp>
      <p:sp>
        <p:nvSpPr>
          <p:cNvPr id="598019" name="Rectangle 2"/>
          <p:cNvSpPr>
            <a:spLocks noGrp="1" noRot="1" noChangeAspect="1" noChangeArrowheads="1" noTextEdit="1"/>
          </p:cNvSpPr>
          <p:nvPr>
            <p:ph type="sldImg"/>
          </p:nvPr>
        </p:nvSpPr>
        <p:spPr>
          <a:ln/>
        </p:spPr>
      </p:sp>
      <p:sp>
        <p:nvSpPr>
          <p:cNvPr id="59802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247233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p:spPr>
        <p:txBody>
          <a:bodyPr/>
          <a:lstStyle/>
          <a:p>
            <a:fld id="{D8E19E3F-D09C-465C-85BE-2712E3301D3E}" type="slidenum">
              <a:rPr lang="en-US" altLang="zh-TW" smtClean="0"/>
              <a:pPr/>
              <a:t>20</a:t>
            </a:fld>
            <a:endParaRPr lang="en-US" altLang="zh-TW" smtClean="0"/>
          </a:p>
        </p:txBody>
      </p:sp>
      <p:sp>
        <p:nvSpPr>
          <p:cNvPr id="616451" name="Rectangle 2"/>
          <p:cNvSpPr>
            <a:spLocks noGrp="1" noRot="1" noChangeAspect="1" noChangeArrowheads="1" noTextEdit="1"/>
          </p:cNvSpPr>
          <p:nvPr>
            <p:ph type="sldImg"/>
          </p:nvPr>
        </p:nvSpPr>
        <p:spPr>
          <a:ln/>
        </p:spPr>
      </p:sp>
      <p:sp>
        <p:nvSpPr>
          <p:cNvPr id="61645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117664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7"/>
          <p:cNvSpPr>
            <a:spLocks noGrp="1" noChangeArrowheads="1"/>
          </p:cNvSpPr>
          <p:nvPr>
            <p:ph type="sldNum" sz="quarter" idx="5"/>
          </p:nvPr>
        </p:nvSpPr>
        <p:spPr>
          <a:noFill/>
        </p:spPr>
        <p:txBody>
          <a:bodyPr/>
          <a:lstStyle/>
          <a:p>
            <a:fld id="{05EF3596-2F0B-422B-803F-F61E713ADF22}" type="slidenum">
              <a:rPr lang="en-US" altLang="zh-TW" smtClean="0"/>
              <a:pPr/>
              <a:t>21</a:t>
            </a:fld>
            <a:endParaRPr lang="en-US" altLang="zh-TW" smtClean="0"/>
          </a:p>
        </p:txBody>
      </p:sp>
      <p:sp>
        <p:nvSpPr>
          <p:cNvPr id="617475" name="Rectangle 2"/>
          <p:cNvSpPr>
            <a:spLocks noGrp="1" noRot="1" noChangeAspect="1" noChangeArrowheads="1" noTextEdit="1"/>
          </p:cNvSpPr>
          <p:nvPr>
            <p:ph type="sldImg"/>
          </p:nvPr>
        </p:nvSpPr>
        <p:spPr>
          <a:ln/>
        </p:spPr>
      </p:sp>
      <p:sp>
        <p:nvSpPr>
          <p:cNvPr id="61747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406543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p:spPr>
        <p:txBody>
          <a:bodyPr/>
          <a:lstStyle/>
          <a:p>
            <a:fld id="{433C8BE1-1C6D-4DA4-9671-2F688F51F994}" type="slidenum">
              <a:rPr lang="en-US" altLang="zh-TW" smtClean="0"/>
              <a:pPr/>
              <a:t>22</a:t>
            </a:fld>
            <a:endParaRPr lang="en-US" altLang="zh-TW" smtClean="0"/>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563979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7"/>
          <p:cNvSpPr>
            <a:spLocks noGrp="1" noChangeArrowheads="1"/>
          </p:cNvSpPr>
          <p:nvPr>
            <p:ph type="sldNum" sz="quarter" idx="5"/>
          </p:nvPr>
        </p:nvSpPr>
        <p:spPr>
          <a:noFill/>
        </p:spPr>
        <p:txBody>
          <a:bodyPr/>
          <a:lstStyle/>
          <a:p>
            <a:fld id="{76896F2B-39A3-4C4B-A0D7-7099400258EC}" type="slidenum">
              <a:rPr lang="en-US" altLang="zh-TW" smtClean="0"/>
              <a:pPr/>
              <a:t>23</a:t>
            </a:fld>
            <a:endParaRPr lang="en-US" altLang="zh-TW" smtClean="0"/>
          </a:p>
        </p:txBody>
      </p:sp>
      <p:sp>
        <p:nvSpPr>
          <p:cNvPr id="619523" name="Rectangle 2"/>
          <p:cNvSpPr>
            <a:spLocks noGrp="1" noRot="1" noChangeAspect="1" noChangeArrowheads="1" noTextEdit="1"/>
          </p:cNvSpPr>
          <p:nvPr>
            <p:ph type="sldImg"/>
          </p:nvPr>
        </p:nvSpPr>
        <p:spPr>
          <a:ln/>
        </p:spPr>
      </p:sp>
      <p:sp>
        <p:nvSpPr>
          <p:cNvPr id="61952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660762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p:spPr>
        <p:txBody>
          <a:bodyPr/>
          <a:lstStyle/>
          <a:p>
            <a:fld id="{B3A7F6A5-4CA8-45B8-8698-37B5EA76E432}" type="slidenum">
              <a:rPr lang="en-US" altLang="zh-TW" smtClean="0"/>
              <a:pPr/>
              <a:t>24</a:t>
            </a:fld>
            <a:endParaRPr lang="en-US" altLang="zh-TW" smtClean="0"/>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94322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7"/>
          <p:cNvSpPr>
            <a:spLocks noGrp="1" noChangeArrowheads="1"/>
          </p:cNvSpPr>
          <p:nvPr>
            <p:ph type="sldNum" sz="quarter" idx="5"/>
          </p:nvPr>
        </p:nvSpPr>
        <p:spPr>
          <a:noFill/>
        </p:spPr>
        <p:txBody>
          <a:bodyPr/>
          <a:lstStyle/>
          <a:p>
            <a:fld id="{F13BEBC0-27A1-4065-827A-835844F920E3}" type="slidenum">
              <a:rPr lang="en-US" altLang="zh-TW" smtClean="0"/>
              <a:pPr/>
              <a:t>25</a:t>
            </a:fld>
            <a:endParaRPr lang="en-US" altLang="zh-TW" smtClean="0"/>
          </a:p>
        </p:txBody>
      </p:sp>
      <p:sp>
        <p:nvSpPr>
          <p:cNvPr id="621571" name="Rectangle 2"/>
          <p:cNvSpPr>
            <a:spLocks noGrp="1" noRot="1" noChangeAspect="1" noChangeArrowheads="1" noTextEdit="1"/>
          </p:cNvSpPr>
          <p:nvPr>
            <p:ph type="sldImg"/>
          </p:nvPr>
        </p:nvSpPr>
        <p:spPr>
          <a:ln/>
        </p:spPr>
      </p:sp>
      <p:sp>
        <p:nvSpPr>
          <p:cNvPr id="62157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964482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5FFC921C-D8B7-44B6-9CCC-1DCDB4069550}" type="slidenum">
              <a:rPr lang="en-US" altLang="zh-TW" smtClean="0"/>
              <a:pPr/>
              <a:t>26</a:t>
            </a:fld>
            <a:endParaRPr lang="en-US" altLang="zh-TW" smtClean="0"/>
          </a:p>
        </p:txBody>
      </p:sp>
      <p:sp>
        <p:nvSpPr>
          <p:cNvPr id="622595" name="Rectangle 2"/>
          <p:cNvSpPr>
            <a:spLocks noGrp="1" noRot="1" noChangeAspect="1" noChangeArrowheads="1" noTextEdit="1"/>
          </p:cNvSpPr>
          <p:nvPr>
            <p:ph type="sldImg"/>
          </p:nvPr>
        </p:nvSpPr>
        <p:spPr>
          <a:ln/>
        </p:spPr>
      </p:sp>
      <p:sp>
        <p:nvSpPr>
          <p:cNvPr id="62259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211197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7"/>
          <p:cNvSpPr>
            <a:spLocks noGrp="1" noChangeArrowheads="1"/>
          </p:cNvSpPr>
          <p:nvPr>
            <p:ph type="sldNum" sz="quarter" idx="5"/>
          </p:nvPr>
        </p:nvSpPr>
        <p:spPr>
          <a:noFill/>
        </p:spPr>
        <p:txBody>
          <a:bodyPr/>
          <a:lstStyle/>
          <a:p>
            <a:fld id="{71134BD5-63F1-42A4-A3E5-CDE7AA2CE920}" type="slidenum">
              <a:rPr lang="en-US" altLang="zh-TW" smtClean="0"/>
              <a:pPr/>
              <a:t>27</a:t>
            </a:fld>
            <a:endParaRPr lang="en-US" altLang="zh-TW" smtClean="0"/>
          </a:p>
        </p:txBody>
      </p:sp>
      <p:sp>
        <p:nvSpPr>
          <p:cNvPr id="623619" name="Rectangle 2"/>
          <p:cNvSpPr>
            <a:spLocks noGrp="1" noRot="1" noChangeAspect="1" noChangeArrowheads="1" noTextEdit="1"/>
          </p:cNvSpPr>
          <p:nvPr>
            <p:ph type="sldImg"/>
          </p:nvPr>
        </p:nvSpPr>
        <p:spPr>
          <a:ln/>
        </p:spPr>
      </p:sp>
      <p:sp>
        <p:nvSpPr>
          <p:cNvPr id="62362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518692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7"/>
          <p:cNvSpPr>
            <a:spLocks noGrp="1" noChangeArrowheads="1"/>
          </p:cNvSpPr>
          <p:nvPr>
            <p:ph type="sldNum" sz="quarter" idx="5"/>
          </p:nvPr>
        </p:nvSpPr>
        <p:spPr>
          <a:noFill/>
        </p:spPr>
        <p:txBody>
          <a:bodyPr/>
          <a:lstStyle/>
          <a:p>
            <a:fld id="{71888FF0-79BC-4666-B38E-795C50605B8B}" type="slidenum">
              <a:rPr lang="en-US" altLang="zh-TW" smtClean="0"/>
              <a:pPr/>
              <a:t>28</a:t>
            </a:fld>
            <a:endParaRPr lang="en-US" altLang="zh-TW" smtClean="0"/>
          </a:p>
        </p:txBody>
      </p:sp>
      <p:sp>
        <p:nvSpPr>
          <p:cNvPr id="624643" name="Rectangle 2"/>
          <p:cNvSpPr>
            <a:spLocks noGrp="1" noRot="1" noChangeAspect="1" noChangeArrowheads="1" noTextEdit="1"/>
          </p:cNvSpPr>
          <p:nvPr>
            <p:ph type="sldImg"/>
          </p:nvPr>
        </p:nvSpPr>
        <p:spPr>
          <a:ln/>
        </p:spPr>
      </p:sp>
      <p:sp>
        <p:nvSpPr>
          <p:cNvPr id="62464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69363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7"/>
          <p:cNvSpPr>
            <a:spLocks noGrp="1" noChangeArrowheads="1"/>
          </p:cNvSpPr>
          <p:nvPr>
            <p:ph type="sldNum" sz="quarter" idx="5"/>
          </p:nvPr>
        </p:nvSpPr>
        <p:spPr>
          <a:noFill/>
        </p:spPr>
        <p:txBody>
          <a:bodyPr/>
          <a:lstStyle/>
          <a:p>
            <a:fld id="{ED3E5F10-36CD-48B7-829B-D12924FB50AB}" type="slidenum">
              <a:rPr lang="en-US" altLang="zh-TW" smtClean="0"/>
              <a:pPr/>
              <a:t>29</a:t>
            </a:fld>
            <a:endParaRPr lang="en-US" altLang="zh-TW" smtClean="0"/>
          </a:p>
        </p:txBody>
      </p:sp>
      <p:sp>
        <p:nvSpPr>
          <p:cNvPr id="625667" name="Rectangle 2"/>
          <p:cNvSpPr>
            <a:spLocks noGrp="1" noRot="1" noChangeAspect="1" noChangeArrowheads="1" noTextEdit="1"/>
          </p:cNvSpPr>
          <p:nvPr>
            <p:ph type="sldImg"/>
          </p:nvPr>
        </p:nvSpPr>
        <p:spPr>
          <a:ln/>
        </p:spPr>
      </p:sp>
      <p:sp>
        <p:nvSpPr>
          <p:cNvPr id="62566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4205969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7"/>
          <p:cNvSpPr>
            <a:spLocks noGrp="1" noChangeArrowheads="1"/>
          </p:cNvSpPr>
          <p:nvPr>
            <p:ph type="sldNum" sz="quarter" idx="5"/>
          </p:nvPr>
        </p:nvSpPr>
        <p:spPr>
          <a:noFill/>
        </p:spPr>
        <p:txBody>
          <a:bodyPr/>
          <a:lstStyle/>
          <a:p>
            <a:fld id="{AA007E74-EE8D-4966-A77B-DD5AC591B255}" type="slidenum">
              <a:rPr lang="en-US" altLang="zh-TW" smtClean="0"/>
              <a:pPr/>
              <a:t>3</a:t>
            </a:fld>
            <a:endParaRPr lang="en-US" altLang="zh-TW" smtClean="0"/>
          </a:p>
        </p:txBody>
      </p:sp>
      <p:sp>
        <p:nvSpPr>
          <p:cNvPr id="599043" name="Rectangle 2"/>
          <p:cNvSpPr>
            <a:spLocks noGrp="1" noRot="1" noChangeAspect="1" noChangeArrowheads="1" noTextEdit="1"/>
          </p:cNvSpPr>
          <p:nvPr>
            <p:ph type="sldImg"/>
          </p:nvPr>
        </p:nvSpPr>
        <p:spPr>
          <a:ln/>
        </p:spPr>
      </p:sp>
      <p:sp>
        <p:nvSpPr>
          <p:cNvPr id="59904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8506829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7"/>
          <p:cNvSpPr>
            <a:spLocks noGrp="1" noChangeArrowheads="1"/>
          </p:cNvSpPr>
          <p:nvPr>
            <p:ph type="sldNum" sz="quarter" idx="5"/>
          </p:nvPr>
        </p:nvSpPr>
        <p:spPr>
          <a:noFill/>
        </p:spPr>
        <p:txBody>
          <a:bodyPr/>
          <a:lstStyle/>
          <a:p>
            <a:fld id="{24170BAF-35A2-4908-84FF-76B71D84E37A}" type="slidenum">
              <a:rPr lang="en-US" altLang="zh-TW" smtClean="0"/>
              <a:pPr/>
              <a:t>30</a:t>
            </a:fld>
            <a:endParaRPr lang="en-US" altLang="zh-TW" smtClean="0"/>
          </a:p>
        </p:txBody>
      </p:sp>
      <p:sp>
        <p:nvSpPr>
          <p:cNvPr id="626691" name="Rectangle 2"/>
          <p:cNvSpPr>
            <a:spLocks noGrp="1" noRot="1" noChangeAspect="1" noChangeArrowheads="1" noTextEdit="1"/>
          </p:cNvSpPr>
          <p:nvPr>
            <p:ph type="sldImg"/>
          </p:nvPr>
        </p:nvSpPr>
        <p:spPr>
          <a:ln/>
        </p:spPr>
      </p:sp>
      <p:sp>
        <p:nvSpPr>
          <p:cNvPr id="62669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0999388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7"/>
          <p:cNvSpPr>
            <a:spLocks noGrp="1" noChangeArrowheads="1"/>
          </p:cNvSpPr>
          <p:nvPr>
            <p:ph type="sldNum" sz="quarter" idx="5"/>
          </p:nvPr>
        </p:nvSpPr>
        <p:spPr>
          <a:noFill/>
        </p:spPr>
        <p:txBody>
          <a:bodyPr/>
          <a:lstStyle/>
          <a:p>
            <a:fld id="{2EA63EB1-39EA-4EB9-B134-604C17F77914}" type="slidenum">
              <a:rPr lang="en-US" altLang="zh-TW" smtClean="0"/>
              <a:pPr/>
              <a:t>31</a:t>
            </a:fld>
            <a:endParaRPr lang="en-US" altLang="zh-TW" smtClean="0"/>
          </a:p>
        </p:txBody>
      </p:sp>
      <p:sp>
        <p:nvSpPr>
          <p:cNvPr id="627715" name="Rectangle 2"/>
          <p:cNvSpPr>
            <a:spLocks noGrp="1" noRot="1" noChangeAspect="1" noChangeArrowheads="1" noTextEdit="1"/>
          </p:cNvSpPr>
          <p:nvPr>
            <p:ph type="sldImg"/>
          </p:nvPr>
        </p:nvSpPr>
        <p:spPr>
          <a:ln/>
        </p:spPr>
      </p:sp>
      <p:sp>
        <p:nvSpPr>
          <p:cNvPr id="62771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42473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7"/>
          <p:cNvSpPr>
            <a:spLocks noGrp="1" noChangeArrowheads="1"/>
          </p:cNvSpPr>
          <p:nvPr>
            <p:ph type="sldNum" sz="quarter" idx="5"/>
          </p:nvPr>
        </p:nvSpPr>
        <p:spPr>
          <a:noFill/>
        </p:spPr>
        <p:txBody>
          <a:bodyPr/>
          <a:lstStyle/>
          <a:p>
            <a:fld id="{CDA79904-04A6-45BB-8FE7-67619A381465}" type="slidenum">
              <a:rPr lang="en-US" altLang="zh-TW" smtClean="0"/>
              <a:pPr/>
              <a:t>32</a:t>
            </a:fld>
            <a:endParaRPr lang="en-US" altLang="zh-TW" smtClean="0"/>
          </a:p>
        </p:txBody>
      </p:sp>
      <p:sp>
        <p:nvSpPr>
          <p:cNvPr id="628739" name="Rectangle 2"/>
          <p:cNvSpPr>
            <a:spLocks noGrp="1" noRot="1" noChangeAspect="1" noChangeArrowheads="1" noTextEdit="1"/>
          </p:cNvSpPr>
          <p:nvPr>
            <p:ph type="sldImg"/>
          </p:nvPr>
        </p:nvSpPr>
        <p:spPr>
          <a:ln/>
        </p:spPr>
      </p:sp>
      <p:sp>
        <p:nvSpPr>
          <p:cNvPr id="62874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556027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7"/>
          <p:cNvSpPr>
            <a:spLocks noGrp="1" noChangeArrowheads="1"/>
          </p:cNvSpPr>
          <p:nvPr>
            <p:ph type="sldNum" sz="quarter" idx="5"/>
          </p:nvPr>
        </p:nvSpPr>
        <p:spPr>
          <a:noFill/>
        </p:spPr>
        <p:txBody>
          <a:bodyPr/>
          <a:lstStyle/>
          <a:p>
            <a:fld id="{217D1905-8D2A-4974-887D-46F0FB72EB7E}" type="slidenum">
              <a:rPr lang="en-US" altLang="zh-TW" smtClean="0"/>
              <a:pPr/>
              <a:t>4</a:t>
            </a:fld>
            <a:endParaRPr lang="en-US" altLang="zh-TW" smtClean="0"/>
          </a:p>
        </p:txBody>
      </p:sp>
      <p:sp>
        <p:nvSpPr>
          <p:cNvPr id="600067" name="Rectangle 2"/>
          <p:cNvSpPr>
            <a:spLocks noGrp="1" noRot="1" noChangeAspect="1" noChangeArrowheads="1" noTextEdit="1"/>
          </p:cNvSpPr>
          <p:nvPr>
            <p:ph type="sldImg"/>
          </p:nvPr>
        </p:nvSpPr>
        <p:spPr>
          <a:ln/>
        </p:spPr>
      </p:sp>
      <p:sp>
        <p:nvSpPr>
          <p:cNvPr id="60006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983169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7"/>
          <p:cNvSpPr>
            <a:spLocks noGrp="1" noChangeArrowheads="1"/>
          </p:cNvSpPr>
          <p:nvPr>
            <p:ph type="sldNum" sz="quarter" idx="5"/>
          </p:nvPr>
        </p:nvSpPr>
        <p:spPr>
          <a:noFill/>
        </p:spPr>
        <p:txBody>
          <a:bodyPr/>
          <a:lstStyle/>
          <a:p>
            <a:fld id="{F78EC296-C80B-45FF-8EE0-C2F5EC203403}" type="slidenum">
              <a:rPr lang="en-US" altLang="zh-TW" smtClean="0"/>
              <a:pPr/>
              <a:t>5</a:t>
            </a:fld>
            <a:endParaRPr lang="en-US" altLang="zh-TW" smtClean="0"/>
          </a:p>
        </p:txBody>
      </p:sp>
      <p:sp>
        <p:nvSpPr>
          <p:cNvPr id="601091" name="Rectangle 2"/>
          <p:cNvSpPr>
            <a:spLocks noGrp="1" noRot="1" noChangeAspect="1" noChangeArrowheads="1" noTextEdit="1"/>
          </p:cNvSpPr>
          <p:nvPr>
            <p:ph type="sldImg"/>
          </p:nvPr>
        </p:nvSpPr>
        <p:spPr>
          <a:ln/>
        </p:spPr>
      </p:sp>
      <p:sp>
        <p:nvSpPr>
          <p:cNvPr id="60109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81250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FCEE6744-F041-4415-BB8C-D14BBA0099A6}" type="slidenum">
              <a:rPr lang="en-US" altLang="zh-TW" smtClean="0"/>
              <a:pPr/>
              <a:t>6</a:t>
            </a:fld>
            <a:endParaRPr lang="en-US" altLang="zh-TW" smtClean="0"/>
          </a:p>
        </p:txBody>
      </p:sp>
      <p:sp>
        <p:nvSpPr>
          <p:cNvPr id="602115" name="Rectangle 2"/>
          <p:cNvSpPr>
            <a:spLocks noGrp="1" noRot="1" noChangeAspect="1" noChangeArrowheads="1" noTextEdit="1"/>
          </p:cNvSpPr>
          <p:nvPr>
            <p:ph type="sldImg"/>
          </p:nvPr>
        </p:nvSpPr>
        <p:spPr>
          <a:ln/>
        </p:spPr>
      </p:sp>
      <p:sp>
        <p:nvSpPr>
          <p:cNvPr id="60211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1978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7"/>
          <p:cNvSpPr>
            <a:spLocks noGrp="1" noChangeArrowheads="1"/>
          </p:cNvSpPr>
          <p:nvPr>
            <p:ph type="sldNum" sz="quarter" idx="5"/>
          </p:nvPr>
        </p:nvSpPr>
        <p:spPr>
          <a:noFill/>
        </p:spPr>
        <p:txBody>
          <a:bodyPr/>
          <a:lstStyle/>
          <a:p>
            <a:fld id="{FEBE672F-46A4-49AC-8476-0B583BBD8880}" type="slidenum">
              <a:rPr lang="en-US" altLang="zh-TW" smtClean="0"/>
              <a:pPr/>
              <a:t>7</a:t>
            </a:fld>
            <a:endParaRPr lang="en-US" altLang="zh-TW" smtClean="0"/>
          </a:p>
        </p:txBody>
      </p:sp>
      <p:sp>
        <p:nvSpPr>
          <p:cNvPr id="603139" name="Rectangle 2"/>
          <p:cNvSpPr>
            <a:spLocks noGrp="1" noRot="1" noChangeAspect="1" noChangeArrowheads="1" noTextEdit="1"/>
          </p:cNvSpPr>
          <p:nvPr>
            <p:ph type="sldImg"/>
          </p:nvPr>
        </p:nvSpPr>
        <p:spPr>
          <a:ln/>
        </p:spPr>
      </p:sp>
      <p:sp>
        <p:nvSpPr>
          <p:cNvPr id="60314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164072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D9656031-79C4-4089-A94F-CE5B67F08CBE}" type="slidenum">
              <a:rPr lang="en-US" altLang="zh-TW" smtClean="0"/>
              <a:pPr/>
              <a:t>8</a:t>
            </a:fld>
            <a:endParaRPr lang="en-US" altLang="zh-TW" smtClean="0"/>
          </a:p>
        </p:txBody>
      </p:sp>
      <p:sp>
        <p:nvSpPr>
          <p:cNvPr id="604163" name="Rectangle 2"/>
          <p:cNvSpPr>
            <a:spLocks noGrp="1" noRot="1" noChangeAspect="1" noChangeArrowheads="1" noTextEdit="1"/>
          </p:cNvSpPr>
          <p:nvPr>
            <p:ph type="sldImg"/>
          </p:nvPr>
        </p:nvSpPr>
        <p:spPr>
          <a:ln/>
        </p:spPr>
      </p:sp>
      <p:sp>
        <p:nvSpPr>
          <p:cNvPr id="60416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145312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7"/>
          <p:cNvSpPr>
            <a:spLocks noGrp="1" noChangeArrowheads="1"/>
          </p:cNvSpPr>
          <p:nvPr>
            <p:ph type="sldNum" sz="quarter" idx="5"/>
          </p:nvPr>
        </p:nvSpPr>
        <p:spPr>
          <a:noFill/>
        </p:spPr>
        <p:txBody>
          <a:bodyPr/>
          <a:lstStyle/>
          <a:p>
            <a:fld id="{99D20709-1717-40CC-9386-897AFE378030}" type="slidenum">
              <a:rPr lang="en-US" altLang="zh-TW" smtClean="0"/>
              <a:pPr/>
              <a:t>9</a:t>
            </a:fld>
            <a:endParaRPr lang="en-US" altLang="zh-TW" smtClean="0"/>
          </a:p>
        </p:txBody>
      </p:sp>
      <p:sp>
        <p:nvSpPr>
          <p:cNvPr id="605187" name="Rectangle 2"/>
          <p:cNvSpPr>
            <a:spLocks noGrp="1" noRot="1" noChangeAspect="1" noChangeArrowheads="1" noTextEdit="1"/>
          </p:cNvSpPr>
          <p:nvPr>
            <p:ph type="sldImg"/>
          </p:nvPr>
        </p:nvSpPr>
        <p:spPr>
          <a:ln/>
        </p:spPr>
      </p:sp>
      <p:sp>
        <p:nvSpPr>
          <p:cNvPr id="60518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4852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1"/>
        </a:solidFill>
        <a:effectLst/>
      </p:bgPr>
    </p:bg>
    <p:spTree>
      <p:nvGrpSpPr>
        <p:cNvPr id="1" name=""/>
        <p:cNvGrpSpPr/>
        <p:nvPr/>
      </p:nvGrpSpPr>
      <p:grpSpPr>
        <a:xfrm>
          <a:off x="0" y="0"/>
          <a:ext cx="0" cy="0"/>
          <a:chOff x="0" y="0"/>
          <a:chExt cx="0" cy="0"/>
        </a:xfrm>
      </p:grpSpPr>
      <p:pic>
        <p:nvPicPr>
          <p:cNvPr id="4" name="Picture 2" descr="pp_bg"/>
          <p:cNvPicPr>
            <a:picLocks noChangeAspect="1" noChangeArrowheads="1"/>
          </p:cNvPicPr>
          <p:nvPr/>
        </p:nvPicPr>
        <p:blipFill>
          <a:blip r:embed="rId2"/>
          <a:srcRect/>
          <a:stretch>
            <a:fillRect/>
          </a:stretch>
        </p:blipFill>
        <p:spPr bwMode="auto">
          <a:xfrm>
            <a:off x="0" y="1916113"/>
            <a:ext cx="9144000" cy="2606675"/>
          </a:xfrm>
          <a:prstGeom prst="rect">
            <a:avLst/>
          </a:prstGeom>
          <a:noFill/>
          <a:ln w="9525">
            <a:noFill/>
            <a:miter lim="800000"/>
            <a:headEnd/>
            <a:tailEnd/>
          </a:ln>
        </p:spPr>
      </p:pic>
      <p:pic>
        <p:nvPicPr>
          <p:cNvPr id="5" name="Picture 8" descr="home20020205l"/>
          <p:cNvPicPr>
            <a:picLocks noChangeAspect="1" noChangeArrowheads="1"/>
          </p:cNvPicPr>
          <p:nvPr/>
        </p:nvPicPr>
        <p:blipFill>
          <a:blip r:embed="rId3"/>
          <a:srcRect/>
          <a:stretch>
            <a:fillRect/>
          </a:stretch>
        </p:blipFill>
        <p:spPr bwMode="auto">
          <a:xfrm>
            <a:off x="179388" y="115888"/>
            <a:ext cx="2343150" cy="560387"/>
          </a:xfrm>
          <a:prstGeom prst="rect">
            <a:avLst/>
          </a:prstGeom>
          <a:noFill/>
          <a:ln w="9525">
            <a:noFill/>
            <a:miter lim="800000"/>
            <a:headEnd/>
            <a:tailEnd/>
          </a:ln>
        </p:spPr>
      </p:pic>
      <p:sp>
        <p:nvSpPr>
          <p:cNvPr id="6" name="Rectangle 9"/>
          <p:cNvSpPr>
            <a:spLocks noChangeArrowheads="1"/>
          </p:cNvSpPr>
          <p:nvPr/>
        </p:nvSpPr>
        <p:spPr bwMode="auto">
          <a:xfrm>
            <a:off x="0" y="6629400"/>
            <a:ext cx="9144000" cy="228600"/>
          </a:xfrm>
          <a:prstGeom prst="rect">
            <a:avLst/>
          </a:prstGeom>
          <a:solidFill>
            <a:srgbClr val="0066CC"/>
          </a:solidFill>
          <a:ln w="9525">
            <a:noFill/>
            <a:miter lim="800000"/>
            <a:headEnd/>
            <a:tailEnd/>
          </a:ln>
          <a:effectLst/>
        </p:spPr>
        <p:txBody>
          <a:bodyPr wrap="none" anchor="ctr"/>
          <a:lstStyle/>
          <a:p>
            <a:pPr algn="ctr">
              <a:defRPr/>
            </a:pPr>
            <a:endParaRPr lang="zh-TW" altLang="zh-TW" sz="2000">
              <a:latin typeface="Times New Roman" pitchFamily="18" charset="0"/>
            </a:endParaRPr>
          </a:p>
        </p:txBody>
      </p:sp>
      <p:sp>
        <p:nvSpPr>
          <p:cNvPr id="2029571" name="Rectangle 3"/>
          <p:cNvSpPr>
            <a:spLocks noGrp="1" noChangeArrowheads="1"/>
          </p:cNvSpPr>
          <p:nvPr>
            <p:ph type="ctrTitle"/>
          </p:nvPr>
        </p:nvSpPr>
        <p:spPr>
          <a:xfrm>
            <a:off x="2411413" y="1916113"/>
            <a:ext cx="6553200" cy="779462"/>
          </a:xfrm>
        </p:spPr>
        <p:txBody>
          <a:bodyPr/>
          <a:lstStyle>
            <a:lvl1pPr algn="r">
              <a:defRPr/>
            </a:lvl1pPr>
          </a:lstStyle>
          <a:p>
            <a:r>
              <a:rPr lang="zh-TW" altLang="en-US"/>
              <a:t>按一下以編輯母片標題樣式</a:t>
            </a:r>
          </a:p>
        </p:txBody>
      </p:sp>
      <p:sp>
        <p:nvSpPr>
          <p:cNvPr id="2029572" name="Rectangle 4"/>
          <p:cNvSpPr>
            <a:spLocks noGrp="1" noChangeArrowheads="1"/>
          </p:cNvSpPr>
          <p:nvPr>
            <p:ph type="subTitle" idx="1"/>
          </p:nvPr>
        </p:nvSpPr>
        <p:spPr>
          <a:xfrm>
            <a:off x="1908175" y="4652963"/>
            <a:ext cx="6934200" cy="1295400"/>
          </a:xfrm>
        </p:spPr>
        <p:txBody>
          <a:bodyPr/>
          <a:lstStyle>
            <a:lvl1pPr marL="0" indent="0" algn="r">
              <a:buFontTx/>
              <a:buNone/>
              <a:defRPr/>
            </a:lvl1pPr>
          </a:lstStyle>
          <a:p>
            <a:r>
              <a:rPr lang="zh-TW" altLang="en-US"/>
              <a:t>按一下以編輯母片副標題樣式</a:t>
            </a:r>
          </a:p>
        </p:txBody>
      </p:sp>
      <p:sp>
        <p:nvSpPr>
          <p:cNvPr id="7" name="Rectangle 5"/>
          <p:cNvSpPr>
            <a:spLocks noGrp="1" noChangeArrowheads="1"/>
          </p:cNvSpPr>
          <p:nvPr>
            <p:ph type="dt" sz="half" idx="10"/>
          </p:nvPr>
        </p:nvSpPr>
        <p:spPr>
          <a:xfrm>
            <a:off x="533400" y="6324600"/>
            <a:ext cx="1905000" cy="457200"/>
          </a:xfrm>
        </p:spPr>
        <p:txBody>
          <a:bodyPr/>
          <a:lstStyle>
            <a:lvl1pPr>
              <a:defRPr/>
            </a:lvl1pPr>
          </a:lstStyle>
          <a:p>
            <a:pPr>
              <a:defRPr/>
            </a:pPr>
            <a:endParaRPr lang="en-US" altLang="zh-TW"/>
          </a:p>
        </p:txBody>
      </p:sp>
      <p:sp>
        <p:nvSpPr>
          <p:cNvPr id="8" name="Rectangle 6"/>
          <p:cNvSpPr>
            <a:spLocks noGrp="1" noChangeArrowheads="1"/>
          </p:cNvSpPr>
          <p:nvPr>
            <p:ph type="ftr" sz="quarter" idx="11"/>
          </p:nvPr>
        </p:nvSpPr>
        <p:spPr>
          <a:xfrm>
            <a:off x="3200400" y="6324600"/>
            <a:ext cx="2895600" cy="457200"/>
          </a:xfrm>
        </p:spPr>
        <p:txBody>
          <a:bodyPr/>
          <a:lstStyle>
            <a:lvl1pPr>
              <a:defRPr/>
            </a:lvl1pPr>
          </a:lstStyle>
          <a:p>
            <a:pPr>
              <a:defRPr/>
            </a:pPr>
            <a:endParaRPr lang="en-US" altLang="zh-TW"/>
          </a:p>
        </p:txBody>
      </p:sp>
      <p:sp>
        <p:nvSpPr>
          <p:cNvPr id="9" name="Rectangle 7"/>
          <p:cNvSpPr>
            <a:spLocks noGrp="1" noChangeArrowheads="1"/>
          </p:cNvSpPr>
          <p:nvPr>
            <p:ph type="sldNum" sz="quarter" idx="12"/>
          </p:nvPr>
        </p:nvSpPr>
        <p:spPr>
          <a:xfrm>
            <a:off x="6858000" y="6324600"/>
            <a:ext cx="1905000" cy="457200"/>
          </a:xfrm>
        </p:spPr>
        <p:txBody>
          <a:bodyPr/>
          <a:lstStyle>
            <a:lvl1pPr>
              <a:defRPr/>
            </a:lvl1pPr>
          </a:lstStyle>
          <a:p>
            <a:pPr>
              <a:defRPr/>
            </a:pPr>
            <a:fld id="{C9C16C69-58EA-49E0-9C5D-36414172996C}" type="slidenum">
              <a:rPr lang="en-US" altLang="zh-TW" smtClean="0"/>
              <a:pPr>
                <a:defRPr/>
              </a:pPr>
              <a:t>‹#›</a:t>
            </a:fld>
            <a:endParaRPr lang="en-US" altLang="zh-TW"/>
          </a:p>
        </p:txBody>
      </p:sp>
      <p:pic>
        <p:nvPicPr>
          <p:cNvPr id="10" name="Picture 2" descr="pp_bg"/>
          <p:cNvPicPr>
            <a:picLocks noChangeAspect="1" noChangeArrowheads="1"/>
          </p:cNvPicPr>
          <p:nvPr userDrawn="1"/>
        </p:nvPicPr>
        <p:blipFill>
          <a:blip r:embed="rId2"/>
          <a:srcRect/>
          <a:stretch>
            <a:fillRect/>
          </a:stretch>
        </p:blipFill>
        <p:spPr bwMode="auto">
          <a:xfrm>
            <a:off x="0" y="1916113"/>
            <a:ext cx="9144000" cy="2606675"/>
          </a:xfrm>
          <a:prstGeom prst="rect">
            <a:avLst/>
          </a:prstGeom>
          <a:noFill/>
          <a:ln w="9525">
            <a:noFill/>
            <a:miter lim="800000"/>
            <a:headEnd/>
            <a:tailEnd/>
          </a:ln>
        </p:spPr>
      </p:pic>
      <p:pic>
        <p:nvPicPr>
          <p:cNvPr id="11" name="Picture 8" descr="home20020205l"/>
          <p:cNvPicPr>
            <a:picLocks noChangeAspect="1" noChangeArrowheads="1"/>
          </p:cNvPicPr>
          <p:nvPr userDrawn="1"/>
        </p:nvPicPr>
        <p:blipFill>
          <a:blip r:embed="rId3"/>
          <a:srcRect/>
          <a:stretch>
            <a:fillRect/>
          </a:stretch>
        </p:blipFill>
        <p:spPr bwMode="auto">
          <a:xfrm>
            <a:off x="179388" y="115888"/>
            <a:ext cx="2343150" cy="560387"/>
          </a:xfrm>
          <a:prstGeom prst="rect">
            <a:avLst/>
          </a:prstGeom>
          <a:noFill/>
          <a:ln w="9525">
            <a:noFill/>
            <a:miter lim="800000"/>
            <a:headEnd/>
            <a:tailEnd/>
          </a:ln>
        </p:spPr>
      </p:pic>
      <p:sp>
        <p:nvSpPr>
          <p:cNvPr id="12" name="Rectangle 9"/>
          <p:cNvSpPr>
            <a:spLocks noChangeArrowheads="1"/>
          </p:cNvSpPr>
          <p:nvPr userDrawn="1"/>
        </p:nvSpPr>
        <p:spPr bwMode="auto">
          <a:xfrm>
            <a:off x="0" y="6629400"/>
            <a:ext cx="9144000" cy="228600"/>
          </a:xfrm>
          <a:prstGeom prst="rect">
            <a:avLst/>
          </a:prstGeom>
          <a:solidFill>
            <a:srgbClr val="0066CC"/>
          </a:solidFill>
          <a:ln w="9525">
            <a:noFill/>
            <a:miter lim="800000"/>
            <a:headEnd/>
            <a:tailEnd/>
          </a:ln>
          <a:effectLst/>
        </p:spPr>
        <p:txBody>
          <a:bodyPr wrap="none" anchor="ctr"/>
          <a:lstStyle/>
          <a:p>
            <a:pPr algn="ctr">
              <a:defRPr/>
            </a:pPr>
            <a:endParaRPr lang="zh-TW" altLang="zh-TW" sz="2000">
              <a:latin typeface="Times New Roman" pitchFamily="18" charset="0"/>
            </a:endParaRPr>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62800" y="152400"/>
            <a:ext cx="182880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76400" y="152400"/>
            <a:ext cx="533400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5C79FAE-4489-42AC-9BE5-F910DEE6D57F}" type="slidenum">
              <a:rPr lang="en-US" altLang="zh-TW" smtClean="0"/>
              <a:pPr>
                <a:defRPr/>
              </a:pPr>
              <a:t>‹#›</a:t>
            </a:fld>
            <a:endParaRPr lang="en-US" altLang="zh-TW"/>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676400" y="12954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410200" y="12954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endParaRPr lang="en-US" altLang="zh-TW"/>
          </a:p>
        </p:txBody>
      </p:sp>
      <p:sp>
        <p:nvSpPr>
          <p:cNvPr id="8" name="Rectangle 5"/>
          <p:cNvSpPr>
            <a:spLocks noGrp="1" noChangeArrowheads="1"/>
          </p:cNvSpPr>
          <p:nvPr>
            <p:ph type="ftr" sz="quarter" idx="11"/>
          </p:nvPr>
        </p:nvSpPr>
        <p:spPr>
          <a:ln/>
        </p:spPr>
        <p:txBody>
          <a:bodyPr/>
          <a:lstStyle>
            <a:lvl1pPr>
              <a:defRPr/>
            </a:lvl1pPr>
          </a:lstStyle>
          <a:p>
            <a:endParaRPr lang="en-US" altLang="zh-TW"/>
          </a:p>
        </p:txBody>
      </p:sp>
      <p:sp>
        <p:nvSpPr>
          <p:cNvPr id="9"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endParaRPr lang="en-US" altLang="zh-TW"/>
          </a:p>
        </p:txBody>
      </p:sp>
      <p:sp>
        <p:nvSpPr>
          <p:cNvPr id="4" name="Rectangle 5"/>
          <p:cNvSpPr>
            <a:spLocks noGrp="1" noChangeArrowheads="1"/>
          </p:cNvSpPr>
          <p:nvPr>
            <p:ph type="ftr" sz="quarter" idx="11"/>
          </p:nvPr>
        </p:nvSpPr>
        <p:spPr>
          <a:ln/>
        </p:spPr>
        <p:txBody>
          <a:bodyPr/>
          <a:lstStyle>
            <a:lvl1pPr>
              <a:defRPr/>
            </a:lvl1pPr>
          </a:lstStyle>
          <a:p>
            <a:endParaRPr lang="en-US" altLang="zh-TW"/>
          </a:p>
        </p:txBody>
      </p:sp>
      <p:sp>
        <p:nvSpPr>
          <p:cNvPr id="5"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zh-TW"/>
          </a:p>
        </p:txBody>
      </p:sp>
      <p:sp>
        <p:nvSpPr>
          <p:cNvPr id="3" name="Rectangle 5"/>
          <p:cNvSpPr>
            <a:spLocks noGrp="1" noChangeArrowheads="1"/>
          </p:cNvSpPr>
          <p:nvPr>
            <p:ph type="ftr" sz="quarter" idx="11"/>
          </p:nvPr>
        </p:nvSpPr>
        <p:spPr>
          <a:ln/>
        </p:spPr>
        <p:txBody>
          <a:bodyPr/>
          <a:lstStyle>
            <a:lvl1pPr>
              <a:defRPr/>
            </a:lvl1pPr>
          </a:lstStyle>
          <a:p>
            <a:endParaRPr lang="en-US" altLang="zh-TW"/>
          </a:p>
        </p:txBody>
      </p:sp>
      <p:sp>
        <p:nvSpPr>
          <p:cNvPr id="4"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1676400" y="152400"/>
            <a:ext cx="7315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45059" name="Rectangle 3"/>
          <p:cNvSpPr>
            <a:spLocks noGrp="1" noChangeArrowheads="1"/>
          </p:cNvSpPr>
          <p:nvPr>
            <p:ph type="body" idx="1"/>
          </p:nvPr>
        </p:nvSpPr>
        <p:spPr bwMode="auto">
          <a:xfrm>
            <a:off x="1676400" y="1295400"/>
            <a:ext cx="7315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028548" name="Rectangle 4"/>
          <p:cNvSpPr>
            <a:spLocks noGrp="1" noChangeArrowheads="1"/>
          </p:cNvSpPr>
          <p:nvPr>
            <p:ph type="dt" sz="half" idx="2"/>
          </p:nvPr>
        </p:nvSpPr>
        <p:spPr bwMode="auto">
          <a:xfrm>
            <a:off x="1676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j-lt"/>
              </a:defRPr>
            </a:lvl1pPr>
          </a:lstStyle>
          <a:p>
            <a:endParaRPr lang="en-US" altLang="zh-TW"/>
          </a:p>
        </p:txBody>
      </p:sp>
      <p:sp>
        <p:nvSpPr>
          <p:cNvPr id="2028549" name="Rectangle 5"/>
          <p:cNvSpPr>
            <a:spLocks noGrp="1" noChangeArrowheads="1"/>
          </p:cNvSpPr>
          <p:nvPr>
            <p:ph type="ftr" sz="quarter" idx="3"/>
          </p:nvPr>
        </p:nvSpPr>
        <p:spPr bwMode="auto">
          <a:xfrm>
            <a:off x="36576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j-lt"/>
              </a:defRPr>
            </a:lvl1pPr>
          </a:lstStyle>
          <a:p>
            <a:endParaRPr lang="en-US" altLang="zh-TW"/>
          </a:p>
        </p:txBody>
      </p:sp>
      <p:sp>
        <p:nvSpPr>
          <p:cNvPr id="2028550" name="Rectangle 6"/>
          <p:cNvSpPr>
            <a:spLocks noGrp="1" noChangeArrowheads="1"/>
          </p:cNvSpPr>
          <p:nvPr>
            <p:ph type="sldNum" sz="quarter" idx="4"/>
          </p:nvPr>
        </p:nvSpPr>
        <p:spPr bwMode="auto">
          <a:xfrm>
            <a:off x="67056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mj-lt"/>
              </a:defRPr>
            </a:lvl1pPr>
          </a:lstStyle>
          <a:p>
            <a:fld id="{4CC7B7DB-30E4-4489-8E11-6656BE016FDF}" type="slidenum">
              <a:rPr lang="en-US" altLang="zh-TW" smtClean="0"/>
              <a:pPr/>
              <a:t>‹#›</a:t>
            </a:fld>
            <a:endParaRPr lang="en-US" altLang="zh-TW"/>
          </a:p>
        </p:txBody>
      </p:sp>
      <p:pic>
        <p:nvPicPr>
          <p:cNvPr id="45063" name="Picture 7" descr="home20020205l"/>
          <p:cNvPicPr>
            <a:picLocks noChangeAspect="1" noChangeArrowheads="1"/>
          </p:cNvPicPr>
          <p:nvPr/>
        </p:nvPicPr>
        <p:blipFill>
          <a:blip r:embed="rId13"/>
          <a:srcRect/>
          <a:stretch>
            <a:fillRect/>
          </a:stretch>
        </p:blipFill>
        <p:spPr bwMode="auto">
          <a:xfrm>
            <a:off x="6629400" y="6145213"/>
            <a:ext cx="2343150" cy="560387"/>
          </a:xfrm>
          <a:prstGeom prst="rect">
            <a:avLst/>
          </a:prstGeom>
          <a:noFill/>
          <a:ln w="9525">
            <a:noFill/>
            <a:miter lim="800000"/>
            <a:headEnd/>
            <a:tailEnd/>
          </a:ln>
        </p:spPr>
      </p:pic>
      <p:sp>
        <p:nvSpPr>
          <p:cNvPr id="2028552" name="Text Box 8"/>
          <p:cNvSpPr txBox="1">
            <a:spLocks noChangeArrowheads="1"/>
          </p:cNvSpPr>
          <p:nvPr/>
        </p:nvSpPr>
        <p:spPr bwMode="auto">
          <a:xfrm>
            <a:off x="1441450" y="533400"/>
            <a:ext cx="7702550" cy="579438"/>
          </a:xfrm>
          <a:prstGeom prst="rect">
            <a:avLst/>
          </a:prstGeom>
          <a:noFill/>
          <a:ln w="9525">
            <a:noFill/>
            <a:miter lim="800000"/>
            <a:headEnd/>
            <a:tailEnd/>
          </a:ln>
          <a:effectLst/>
        </p:spPr>
        <p:txBody>
          <a:bodyPr wrap="none">
            <a:spAutoFit/>
          </a:bodyPr>
          <a:lstStyle/>
          <a:p>
            <a:pPr>
              <a:defRPr/>
            </a:pPr>
            <a:r>
              <a:rPr lang="en-US" altLang="zh-TW" sz="3200" b="1">
                <a:solidFill>
                  <a:srgbClr val="B2B2B2"/>
                </a:solidFill>
                <a:latin typeface="Times New Roman" pitchFamily="18" charset="0"/>
              </a:rPr>
              <a:t>………..………………………………………</a:t>
            </a:r>
          </a:p>
        </p:txBody>
      </p:sp>
      <p:sp>
        <p:nvSpPr>
          <p:cNvPr id="2028553" name="Rectangle 9"/>
          <p:cNvSpPr>
            <a:spLocks noChangeArrowheads="1"/>
          </p:cNvSpPr>
          <p:nvPr/>
        </p:nvSpPr>
        <p:spPr bwMode="auto">
          <a:xfrm>
            <a:off x="1447800" y="6324600"/>
            <a:ext cx="5105400" cy="228600"/>
          </a:xfrm>
          <a:prstGeom prst="rect">
            <a:avLst/>
          </a:prstGeom>
          <a:noFill/>
          <a:ln w="9525">
            <a:noFill/>
            <a:miter lim="800000"/>
            <a:headEnd/>
            <a:tailEnd/>
          </a:ln>
          <a:effectLst/>
        </p:spPr>
        <p:txBody>
          <a:bodyPr/>
          <a:lstStyle/>
          <a:p>
            <a:pPr algn="r">
              <a:defRPr/>
            </a:pPr>
            <a:r>
              <a:rPr kumimoji="0" lang="en-US" altLang="zh-TW" sz="1000">
                <a:solidFill>
                  <a:srgbClr val="0066CC"/>
                </a:solidFill>
                <a:latin typeface="Century Gothic" pitchFamily="34" charset="0"/>
              </a:rPr>
              <a:t>Copyright © 2002, NewType Software System Co., Ltd. All Rights Reserved</a:t>
            </a:r>
          </a:p>
        </p:txBody>
      </p:sp>
      <p:pic>
        <p:nvPicPr>
          <p:cNvPr id="45066" name="Picture 10" descr="pp_bg2"/>
          <p:cNvPicPr>
            <a:picLocks noChangeAspect="1" noChangeArrowheads="1"/>
          </p:cNvPicPr>
          <p:nvPr/>
        </p:nvPicPr>
        <p:blipFill>
          <a:blip r:embed="rId14"/>
          <a:srcRect/>
          <a:stretch>
            <a:fillRect/>
          </a:stretch>
        </p:blipFill>
        <p:spPr bwMode="auto">
          <a:xfrm>
            <a:off x="0" y="0"/>
            <a:ext cx="1143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zoom/>
  </p:transition>
  <p:hf hdr="0" ftr="0" dt="0"/>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2pPr>
      <a:lvl3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3pPr>
      <a:lvl4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4pPr>
      <a:lvl5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5pPr>
      <a:lvl6pPr marL="457200" algn="l" rtl="0" fontAlgn="base">
        <a:spcBef>
          <a:spcPct val="0"/>
        </a:spcBef>
        <a:spcAft>
          <a:spcPct val="0"/>
        </a:spcAft>
        <a:defRPr kumimoji="1" sz="3600">
          <a:solidFill>
            <a:schemeClr val="tx2"/>
          </a:solidFill>
          <a:latin typeface="Times New Roman" pitchFamily="18" charset="0"/>
          <a:ea typeface="超研澤ＣＳ大黑" pitchFamily="49" charset="-120"/>
        </a:defRPr>
      </a:lvl6pPr>
      <a:lvl7pPr marL="914400" algn="l" rtl="0" fontAlgn="base">
        <a:spcBef>
          <a:spcPct val="0"/>
        </a:spcBef>
        <a:spcAft>
          <a:spcPct val="0"/>
        </a:spcAft>
        <a:defRPr kumimoji="1" sz="3600">
          <a:solidFill>
            <a:schemeClr val="tx2"/>
          </a:solidFill>
          <a:latin typeface="Times New Roman" pitchFamily="18" charset="0"/>
          <a:ea typeface="超研澤ＣＳ大黑" pitchFamily="49" charset="-120"/>
        </a:defRPr>
      </a:lvl7pPr>
      <a:lvl8pPr marL="1371600" algn="l" rtl="0" fontAlgn="base">
        <a:spcBef>
          <a:spcPct val="0"/>
        </a:spcBef>
        <a:spcAft>
          <a:spcPct val="0"/>
        </a:spcAft>
        <a:defRPr kumimoji="1" sz="3600">
          <a:solidFill>
            <a:schemeClr val="tx2"/>
          </a:solidFill>
          <a:latin typeface="Times New Roman" pitchFamily="18" charset="0"/>
          <a:ea typeface="超研澤ＣＳ大黑" pitchFamily="49" charset="-120"/>
        </a:defRPr>
      </a:lvl8pPr>
      <a:lvl9pPr marL="1828800" algn="l" rtl="0" fontAlgn="base">
        <a:spcBef>
          <a:spcPct val="0"/>
        </a:spcBef>
        <a:spcAft>
          <a:spcPct val="0"/>
        </a:spcAft>
        <a:defRPr kumimoji="1" sz="3600">
          <a:solidFill>
            <a:schemeClr val="tx2"/>
          </a:solidFill>
          <a:latin typeface="Times New Roman" pitchFamily="18" charset="0"/>
          <a:ea typeface="超研澤ＣＳ大黑" pitchFamily="49" charset="-120"/>
        </a:defRPr>
      </a:lvl9pPr>
    </p:titleStyle>
    <p:bodyStyle>
      <a:lvl1pPr marL="342900" indent="-342900" algn="l" rtl="0" eaLnBrk="0" fontAlgn="base" hangingPunct="0">
        <a:spcBef>
          <a:spcPct val="20000"/>
        </a:spcBef>
        <a:spcAft>
          <a:spcPct val="0"/>
        </a:spcAft>
        <a:buBlip>
          <a:blip r:embed="rId15"/>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6"/>
        </a:buBlip>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20.xml"/><Relationship Id="rId5" Type="http://schemas.openxmlformats.org/officeDocument/2006/relationships/image" Target="../media/image12.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13.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3.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4.xml"/><Relationship Id="rId4" Type="http://schemas.openxmlformats.org/officeDocument/2006/relationships/image" Target="../media/image13.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hemeOverride" Target="../theme/themeOverride25.xml"/><Relationship Id="rId4"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hemeOverride" Target="../theme/themeOverride27.xml"/><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hemeOverride" Target="../theme/themeOverride28.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hemeOverride" Target="../theme/themeOverride29.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3698" name="Rectangle 2"/>
          <p:cNvSpPr>
            <a:spLocks noGrp="1" noChangeArrowheads="1"/>
          </p:cNvSpPr>
          <p:nvPr>
            <p:ph type="ctrTitle"/>
          </p:nvPr>
        </p:nvSpPr>
        <p:spPr>
          <a:xfrm>
            <a:off x="107950" y="1557338"/>
            <a:ext cx="8856663" cy="1584325"/>
          </a:xfrm>
        </p:spPr>
        <p:txBody>
          <a:bodyPr/>
          <a:lstStyle/>
          <a:p>
            <a:pPr eaLnBrk="1" hangingPunct="1"/>
            <a:r>
              <a:rPr lang="en-US" altLang="zh-TW" sz="3200" b="1" smtClean="0">
                <a:solidFill>
                  <a:srgbClr val="CC6600"/>
                </a:solidFill>
                <a:latin typeface="新細明體" pitchFamily="18" charset="-120"/>
                <a:cs typeface="Times New Roman" pitchFamily="18" charset="0"/>
              </a:rPr>
              <a:t>『</a:t>
            </a:r>
            <a:r>
              <a:rPr lang="zh-TW" altLang="en-US" sz="3200" b="1" smtClean="0">
                <a:solidFill>
                  <a:srgbClr val="CC6600"/>
                </a:solidFill>
                <a:latin typeface="新細明體" pitchFamily="18" charset="-120"/>
                <a:cs typeface="Times New Roman" pitchFamily="18" charset="0"/>
              </a:rPr>
              <a:t>新人類資訊</a:t>
            </a:r>
            <a:r>
              <a:rPr lang="zh-TW" altLang="en-US" sz="3200" b="1" smtClean="0">
                <a:latin typeface="新細明體" pitchFamily="18" charset="-120"/>
                <a:ea typeface="新細明體" pitchFamily="18" charset="-120"/>
              </a:rPr>
              <a:t> 顧問服務部</a:t>
            </a:r>
            <a:r>
              <a:rPr lang="en-US" altLang="zh-TW" sz="3200" b="1" smtClean="0">
                <a:latin typeface="新細明體" pitchFamily="18" charset="-120"/>
                <a:ea typeface="新細明體" pitchFamily="18" charset="-120"/>
              </a:rPr>
              <a:t>』</a:t>
            </a:r>
            <a:r>
              <a:rPr lang="zh-TW" altLang="en-US" sz="3200" b="1" smtClean="0">
                <a:latin typeface="新細明體" pitchFamily="18" charset="-120"/>
                <a:ea typeface="新細明體" pitchFamily="18" charset="-120"/>
              </a:rPr>
              <a:t>個案研究</a:t>
            </a:r>
          </a:p>
        </p:txBody>
      </p:sp>
      <p:sp>
        <p:nvSpPr>
          <p:cNvPr id="413699" name="Rectangle 3"/>
          <p:cNvSpPr>
            <a:spLocks noGrp="1" noChangeArrowheads="1"/>
          </p:cNvSpPr>
          <p:nvPr>
            <p:ph type="subTitle" idx="1"/>
          </p:nvPr>
        </p:nvSpPr>
        <p:spPr>
          <a:xfrm>
            <a:off x="2362200" y="4648200"/>
            <a:ext cx="6192838" cy="1828800"/>
          </a:xfrm>
        </p:spPr>
        <p:txBody>
          <a:bodyPr/>
          <a:lstStyle/>
          <a:p>
            <a:pPr eaLnBrk="1" hangingPunct="1">
              <a:buSzPct val="90000"/>
            </a:pPr>
            <a:r>
              <a:rPr lang="zh-TW" altLang="en-US" sz="1600" b="1" smtClean="0">
                <a:latin typeface="新細明體" pitchFamily="18" charset="-120"/>
                <a:ea typeface="新細明體" pitchFamily="18" charset="-120"/>
              </a:rPr>
              <a:t>指導教授 李國光博士</a:t>
            </a:r>
          </a:p>
          <a:p>
            <a:pPr eaLnBrk="1" hangingPunct="1">
              <a:buSzPct val="90000"/>
            </a:pPr>
            <a:r>
              <a:rPr lang="zh-TW" altLang="en-US" sz="1600" b="1" smtClean="0">
                <a:latin typeface="新細明體" pitchFamily="18" charset="-120"/>
                <a:ea typeface="新細明體" pitchFamily="18" charset="-120"/>
              </a:rPr>
              <a:t>組長張威華 </a:t>
            </a:r>
            <a:r>
              <a:rPr lang="en-US" altLang="zh-TW" sz="1600" b="1" smtClean="0">
                <a:latin typeface="新細明體" pitchFamily="18" charset="-120"/>
                <a:ea typeface="新細明體" pitchFamily="18" charset="-120"/>
              </a:rPr>
              <a:t>MI0931040</a:t>
            </a:r>
          </a:p>
          <a:p>
            <a:pPr eaLnBrk="1" hangingPunct="1">
              <a:buSzPct val="90000"/>
            </a:pPr>
            <a:r>
              <a:rPr lang="zh-TW" altLang="en-US" sz="1600" b="1" smtClean="0">
                <a:latin typeface="新細明體" pitchFamily="18" charset="-120"/>
                <a:ea typeface="新細明體" pitchFamily="18" charset="-120"/>
              </a:rPr>
              <a:t>組員高雅麗 </a:t>
            </a:r>
            <a:r>
              <a:rPr lang="en-US" altLang="zh-TW" sz="1600" b="1" smtClean="0">
                <a:latin typeface="新細明體" pitchFamily="18" charset="-120"/>
                <a:ea typeface="新細明體" pitchFamily="18" charset="-120"/>
              </a:rPr>
              <a:t>MI0931027</a:t>
            </a:r>
          </a:p>
          <a:p>
            <a:pPr eaLnBrk="1" hangingPunct="1">
              <a:buSzPct val="90000"/>
            </a:pPr>
            <a:r>
              <a:rPr lang="zh-TW" altLang="en-US" sz="1600" b="1" smtClean="0">
                <a:latin typeface="新細明體" pitchFamily="18" charset="-120"/>
                <a:ea typeface="新細明體" pitchFamily="18" charset="-120"/>
              </a:rPr>
              <a:t>組員魏玉玲 </a:t>
            </a:r>
            <a:r>
              <a:rPr lang="en-US" altLang="zh-TW" sz="1600" b="1" smtClean="0">
                <a:latin typeface="新細明體" pitchFamily="18" charset="-120"/>
                <a:ea typeface="新細明體" pitchFamily="18" charset="-120"/>
              </a:rPr>
              <a:t>MI0912002</a:t>
            </a:r>
          </a:p>
          <a:p>
            <a:pPr eaLnBrk="1" hangingPunct="1">
              <a:buSzPct val="90000"/>
            </a:pPr>
            <a:r>
              <a:rPr lang="zh-TW" altLang="en-US" sz="1600" b="1" smtClean="0">
                <a:latin typeface="新細明體" pitchFamily="18" charset="-120"/>
                <a:ea typeface="新細明體" pitchFamily="18" charset="-120"/>
              </a:rPr>
              <a:t>組員賴福仁 </a:t>
            </a:r>
            <a:r>
              <a:rPr lang="en-US" altLang="zh-TW" sz="1600" b="1" smtClean="0">
                <a:latin typeface="新細明體" pitchFamily="18" charset="-120"/>
                <a:ea typeface="新細明體" pitchFamily="18" charset="-120"/>
              </a:rPr>
              <a:t>MI0931005</a:t>
            </a:r>
          </a:p>
          <a:p>
            <a:pPr eaLnBrk="1" hangingPunct="1">
              <a:buSzPct val="90000"/>
            </a:pPr>
            <a:r>
              <a:rPr lang="zh-TW" altLang="en-US" sz="1600" b="1" smtClean="0">
                <a:latin typeface="新細明體" pitchFamily="18" charset="-120"/>
                <a:ea typeface="新細明體" pitchFamily="18" charset="-120"/>
              </a:rPr>
              <a:t>組員張淵智 </a:t>
            </a:r>
            <a:r>
              <a:rPr lang="en-US" altLang="zh-TW" sz="1600" b="1" smtClean="0">
                <a:latin typeface="新細明體" pitchFamily="18" charset="-120"/>
                <a:ea typeface="新細明體" pitchFamily="18" charset="-120"/>
              </a:rPr>
              <a:t>IM0932010</a:t>
            </a:r>
          </a:p>
          <a:p>
            <a:pPr eaLnBrk="1" hangingPunct="1">
              <a:buSzPct val="90000"/>
            </a:pPr>
            <a:endParaRPr lang="en-US" altLang="zh-TW" sz="1600" b="1" smtClean="0">
              <a:latin typeface="新細明體" pitchFamily="18" charset="-120"/>
              <a:ea typeface="新細明體" pitchFamily="18" charset="-120"/>
            </a:endParaRPr>
          </a:p>
          <a:p>
            <a:pPr eaLnBrk="1" hangingPunct="1">
              <a:buSzPct val="90000"/>
            </a:pPr>
            <a:endParaRPr lang="en-US" altLang="zh-TW" sz="1600" b="1" smtClean="0">
              <a:latin typeface="新細明體" pitchFamily="18" charset="-12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291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關鍵成功因素</a:t>
            </a:r>
          </a:p>
        </p:txBody>
      </p:sp>
      <p:sp>
        <p:nvSpPr>
          <p:cNvPr id="422916" name="Rectangle 3"/>
          <p:cNvSpPr>
            <a:spLocks noGrp="1" noChangeArrowheads="1"/>
          </p:cNvSpPr>
          <p:nvPr>
            <p:ph idx="1"/>
          </p:nvPr>
        </p:nvSpPr>
        <p:spPr>
          <a:xfrm>
            <a:off x="1524000" y="1295400"/>
            <a:ext cx="7467600" cy="4876800"/>
          </a:xfrm>
        </p:spPr>
        <p:txBody>
          <a:bodyPr/>
          <a:lstStyle/>
          <a:p>
            <a:pPr eaLnBrk="1" hangingPunct="1"/>
            <a:r>
              <a:rPr kumimoji="0" lang="zh-TW" altLang="en-US" sz="2400" b="1" smtClean="0">
                <a:latin typeface="新細明體" pitchFamily="18" charset="-120"/>
                <a:ea typeface="新細明體" pitchFamily="18" charset="-120"/>
              </a:rPr>
              <a:t>技術顧問</a:t>
            </a:r>
            <a:r>
              <a:rPr kumimoji="0" lang="zh-TW" altLang="en-US" sz="2400" b="1" smtClean="0">
                <a:latin typeface="Times New Roman" pitchFamily="18" charset="0"/>
                <a:cs typeface="Times New Roman" pitchFamily="18" charset="0"/>
              </a:rPr>
              <a:t> </a:t>
            </a:r>
            <a:r>
              <a:rPr kumimoji="0" lang="zh-TW" altLang="en-US" sz="2400" b="1" smtClean="0">
                <a:latin typeface="新細明體" pitchFamily="18" charset="-120"/>
                <a:ea typeface="新細明體" pitchFamily="18" charset="-120"/>
              </a:rPr>
              <a:t>關鍵成功因素</a:t>
            </a:r>
            <a:r>
              <a:rPr kumimoji="0" lang="en-US" altLang="zh-TW" sz="2400" b="1" smtClean="0">
                <a:latin typeface="Times New Roman" pitchFamily="18" charset="0"/>
                <a:cs typeface="Times New Roman" pitchFamily="18" charset="0"/>
              </a:rPr>
              <a:t>(C.F.S) </a:t>
            </a:r>
            <a:r>
              <a:rPr kumimoji="0" lang="en-US" altLang="zh-TW" sz="2400" b="1" smtClean="0">
                <a:latin typeface="Arial" pitchFamily="34" charset="0"/>
                <a:cs typeface="Times New Roman" pitchFamily="18" charset="0"/>
              </a:rPr>
              <a:t>–</a:t>
            </a:r>
            <a:r>
              <a:rPr kumimoji="0" lang="en-US" altLang="zh-TW" sz="2400" b="1" smtClean="0">
                <a:latin typeface="Times New Roman" pitchFamily="18" charset="0"/>
                <a:cs typeface="Times New Roman" pitchFamily="18" charset="0"/>
              </a:rPr>
              <a:t> </a:t>
            </a:r>
            <a:r>
              <a:rPr kumimoji="0" lang="zh-TW" altLang="en-US" sz="2400" b="1" smtClean="0">
                <a:latin typeface="新細明體" pitchFamily="18" charset="-120"/>
                <a:ea typeface="新細明體" pitchFamily="18" charset="-120"/>
              </a:rPr>
              <a:t>輔導階段</a:t>
            </a:r>
            <a:r>
              <a:rPr kumimoji="0" lang="zh-TW" altLang="en-US" sz="2400" b="1" smtClean="0">
                <a:ea typeface="新細明體" pitchFamily="18" charset="-120"/>
              </a:rPr>
              <a:t> </a:t>
            </a:r>
            <a:endParaRPr kumimoji="0" lang="zh-TW" altLang="en-US" sz="2400" b="1" smtClean="0">
              <a:latin typeface="新細明體" pitchFamily="18" charset="-120"/>
              <a:ea typeface="新細明體" pitchFamily="18" charset="-120"/>
            </a:endParaRPr>
          </a:p>
          <a:p>
            <a:pPr lvl="1" eaLnBrk="1" hangingPunct="1"/>
            <a:endParaRPr kumimoji="0" lang="zh-TW" altLang="en-US" sz="2000" smtClean="0">
              <a:latin typeface="新細明體" pitchFamily="18" charset="-120"/>
              <a:ea typeface="新細明體" pitchFamily="18" charset="-120"/>
            </a:endParaRPr>
          </a:p>
          <a:p>
            <a:pPr lvl="1" eaLnBrk="1" hangingPunct="1"/>
            <a:r>
              <a:rPr kumimoji="0" lang="zh-TW" altLang="en-US" sz="2400" smtClean="0">
                <a:latin typeface="新細明體" pitchFamily="18" charset="-120"/>
                <a:ea typeface="新細明體" pitchFamily="18" charset="-120"/>
              </a:rPr>
              <a:t>良好的網站程式與資料庫程式設計開發能力</a:t>
            </a:r>
          </a:p>
          <a:p>
            <a:pPr lvl="1" eaLnBrk="1" hangingPunct="1"/>
            <a:r>
              <a:rPr kumimoji="0" lang="zh-TW" altLang="en-US" sz="2400" smtClean="0">
                <a:latin typeface="新細明體" pitchFamily="18" charset="-120"/>
                <a:ea typeface="新細明體" pitchFamily="18" charset="-120"/>
              </a:rPr>
              <a:t>良好的專案管理能力 </a:t>
            </a:r>
          </a:p>
          <a:p>
            <a:pPr lvl="1" eaLnBrk="1" hangingPunct="1"/>
            <a:r>
              <a:rPr kumimoji="0" lang="zh-TW" altLang="en-US" sz="2400" smtClean="0">
                <a:latin typeface="新細明體" pitchFamily="18" charset="-120"/>
                <a:ea typeface="新細明體" pitchFamily="18" charset="-120"/>
              </a:rPr>
              <a:t>良好的溝通能力 </a:t>
            </a:r>
          </a:p>
          <a:p>
            <a:pPr lvl="1" eaLnBrk="1" hangingPunct="1"/>
            <a:r>
              <a:rPr kumimoji="0" lang="zh-TW" altLang="en-US" sz="2400" smtClean="0">
                <a:latin typeface="新細明體" pitchFamily="18" charset="-120"/>
                <a:ea typeface="新細明體" pitchFamily="18" charset="-120"/>
              </a:rPr>
              <a:t>能充分利用各種系統分析工具 </a:t>
            </a:r>
          </a:p>
          <a:p>
            <a:pPr lvl="1" eaLnBrk="1" hangingPunct="1"/>
            <a:r>
              <a:rPr kumimoji="0" lang="zh-TW" altLang="en-US" sz="2400" smtClean="0">
                <a:latin typeface="新細明體" pitchFamily="18" charset="-120"/>
                <a:ea typeface="新細明體" pitchFamily="18" charset="-120"/>
              </a:rPr>
              <a:t>豐富的產業實務經驗 </a:t>
            </a:r>
          </a:p>
        </p:txBody>
      </p:sp>
      <p:sp>
        <p:nvSpPr>
          <p:cNvPr id="5" name="投影片編號版面配置區 5"/>
          <p:cNvSpPr>
            <a:spLocks noGrp="1"/>
          </p:cNvSpPr>
          <p:nvPr>
            <p:ph type="sldNum" sz="quarter" idx="12"/>
          </p:nvPr>
        </p:nvSpPr>
        <p:spPr/>
        <p:txBody>
          <a:bodyPr/>
          <a:lstStyle/>
          <a:p>
            <a:pPr>
              <a:defRPr/>
            </a:pPr>
            <a:fld id="{961EB36E-17B7-4747-998C-A7A6FB8BFEAE}" type="slidenum">
              <a:rPr lang="en-US" altLang="zh-TW"/>
              <a:pPr>
                <a:defRPr/>
              </a:pPr>
              <a:t>10</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393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現有知識列表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423940" name="Rectangle 3"/>
          <p:cNvSpPr>
            <a:spLocks noGrp="1" noChangeArrowheads="1"/>
          </p:cNvSpPr>
          <p:nvPr>
            <p:ph idx="1"/>
          </p:nvPr>
        </p:nvSpPr>
        <p:spPr>
          <a:xfrm>
            <a:off x="381000" y="6248400"/>
            <a:ext cx="1600200" cy="304800"/>
          </a:xfrm>
        </p:spPr>
        <p:txBody>
          <a:bodyPr/>
          <a:lstStyle/>
          <a:p>
            <a:pPr eaLnBrk="1" hangingPunct="1">
              <a:lnSpc>
                <a:spcPct val="90000"/>
              </a:lnSpc>
              <a:buFontTx/>
              <a:buNone/>
            </a:pPr>
            <a:endParaRPr lang="zh-TW" altLang="zh-TW" sz="2000" smtClean="0"/>
          </a:p>
        </p:txBody>
      </p:sp>
      <p:sp>
        <p:nvSpPr>
          <p:cNvPr id="22" name="投影片編號版面配置區 5"/>
          <p:cNvSpPr>
            <a:spLocks noGrp="1"/>
          </p:cNvSpPr>
          <p:nvPr>
            <p:ph type="sldNum" sz="quarter" idx="12"/>
          </p:nvPr>
        </p:nvSpPr>
        <p:spPr/>
        <p:txBody>
          <a:bodyPr/>
          <a:lstStyle/>
          <a:p>
            <a:pPr>
              <a:defRPr/>
            </a:pPr>
            <a:fld id="{6B575066-AC94-46CB-A327-F8912D7AEFD9}" type="slidenum">
              <a:rPr lang="en-US" altLang="zh-TW"/>
              <a:pPr>
                <a:defRPr/>
              </a:pPr>
              <a:t>11</a:t>
            </a:fld>
            <a:endParaRPr lang="en-US" altLang="zh-TW"/>
          </a:p>
        </p:txBody>
      </p:sp>
      <p:graphicFrame>
        <p:nvGraphicFramePr>
          <p:cNvPr id="2051076" name="Group 4"/>
          <p:cNvGraphicFramePr>
            <a:graphicFrameLocks noGrp="1"/>
          </p:cNvGraphicFramePr>
          <p:nvPr/>
        </p:nvGraphicFramePr>
        <p:xfrm>
          <a:off x="1600200" y="1219200"/>
          <a:ext cx="7086600" cy="4412679"/>
        </p:xfrm>
        <a:graphic>
          <a:graphicData uri="http://schemas.openxmlformats.org/drawingml/2006/table">
            <a:tbl>
              <a:tblPr/>
              <a:tblGrid>
                <a:gridCol w="2214563"/>
                <a:gridCol w="4872037"/>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公司產品知識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公司產品客戶案例</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3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程式設計開發知識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資料庫程式開發設計</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4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甘特圖的繪製與應用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其他專案管理相關知識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系統分析設計知識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其他系統分析設計相關知識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496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現有知識列表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 </a:t>
            </a:r>
          </a:p>
        </p:txBody>
      </p:sp>
      <p:sp>
        <p:nvSpPr>
          <p:cNvPr id="424964" name="Rectangle 3"/>
          <p:cNvSpPr>
            <a:spLocks noGrp="1" noChangeArrowheads="1"/>
          </p:cNvSpPr>
          <p:nvPr>
            <p:ph idx="1"/>
          </p:nvPr>
        </p:nvSpPr>
        <p:spPr>
          <a:xfrm>
            <a:off x="381000" y="6248400"/>
            <a:ext cx="1600200" cy="304800"/>
          </a:xfrm>
        </p:spPr>
        <p:txBody>
          <a:bodyPr/>
          <a:lstStyle/>
          <a:p>
            <a:pPr eaLnBrk="1" hangingPunct="1">
              <a:lnSpc>
                <a:spcPct val="90000"/>
              </a:lnSpc>
              <a:buFontTx/>
              <a:buNone/>
            </a:pPr>
            <a:endParaRPr lang="zh-TW" altLang="zh-TW" sz="2000" smtClean="0"/>
          </a:p>
        </p:txBody>
      </p:sp>
      <p:sp>
        <p:nvSpPr>
          <p:cNvPr id="19" name="投影片編號版面配置區 5"/>
          <p:cNvSpPr>
            <a:spLocks noGrp="1"/>
          </p:cNvSpPr>
          <p:nvPr>
            <p:ph type="sldNum" sz="quarter" idx="12"/>
          </p:nvPr>
        </p:nvSpPr>
        <p:spPr/>
        <p:txBody>
          <a:bodyPr/>
          <a:lstStyle/>
          <a:p>
            <a:pPr>
              <a:defRPr/>
            </a:pPr>
            <a:fld id="{BB0B3925-4034-4BA1-A692-5F7AE8DA7F54}" type="slidenum">
              <a:rPr lang="en-US" altLang="zh-TW"/>
              <a:pPr>
                <a:defRPr/>
              </a:pPr>
              <a:t>12</a:t>
            </a:fld>
            <a:endParaRPr lang="en-US" altLang="zh-TW"/>
          </a:p>
        </p:txBody>
      </p:sp>
      <p:graphicFrame>
        <p:nvGraphicFramePr>
          <p:cNvPr id="2053124" name="Group 4"/>
          <p:cNvGraphicFramePr>
            <a:graphicFrameLocks noGrp="1"/>
          </p:cNvGraphicFramePr>
          <p:nvPr/>
        </p:nvGraphicFramePr>
        <p:xfrm>
          <a:off x="1600200" y="1219200"/>
          <a:ext cx="7086600" cy="3115183"/>
        </p:xfrm>
        <a:graphic>
          <a:graphicData uri="http://schemas.openxmlformats.org/drawingml/2006/table">
            <a:tbl>
              <a:tblPr/>
              <a:tblGrid>
                <a:gridCol w="2214563"/>
                <a:gridCol w="4872037"/>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公司各產品介紹簡報與展示腳本</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現場簡報技巧相關知識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解決方案提案書之撰寫</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4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特殊產業認識與其特殊工作流程之認識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工作流程合理化與標準化之方法</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5987"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425988"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782747D8-676C-4A87-8272-A3A1117734BC}" type="slidenum">
              <a:rPr lang="en-US" altLang="zh-TW"/>
              <a:pPr>
                <a:defRPr/>
              </a:pPr>
              <a:t>13</a:t>
            </a:fld>
            <a:endParaRPr lang="en-US" altLang="zh-TW"/>
          </a:p>
        </p:txBody>
      </p:sp>
      <p:graphicFrame>
        <p:nvGraphicFramePr>
          <p:cNvPr id="2055172" name="Group 4"/>
          <p:cNvGraphicFramePr>
            <a:graphicFrameLocks noGrp="1"/>
          </p:cNvGraphicFramePr>
          <p:nvPr/>
        </p:nvGraphicFramePr>
        <p:xfrm>
          <a:off x="1524000" y="1143000"/>
          <a:ext cx="7162800" cy="4906264"/>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拜訪前的準備</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公司各產品介紹簡報與展示腳本</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產品介紹與訪談</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公司各產品介紹簡報與展示腳本</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現場簡報技巧相關知識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7011"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 </a:t>
            </a:r>
          </a:p>
        </p:txBody>
      </p:sp>
      <p:sp>
        <p:nvSpPr>
          <p:cNvPr id="427012"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35A9810D-A68F-4AC1-8F5C-C7589C876F7F}" type="slidenum">
              <a:rPr lang="en-US" altLang="zh-TW"/>
              <a:pPr>
                <a:defRPr/>
              </a:pPr>
              <a:t>14</a:t>
            </a:fld>
            <a:endParaRPr lang="en-US" altLang="zh-TW"/>
          </a:p>
        </p:txBody>
      </p:sp>
      <p:graphicFrame>
        <p:nvGraphicFramePr>
          <p:cNvPr id="2057220" name="Group 4"/>
          <p:cNvGraphicFramePr>
            <a:graphicFrameLocks noGrp="1"/>
          </p:cNvGraphicFramePr>
          <p:nvPr/>
        </p:nvGraphicFramePr>
        <p:xfrm>
          <a:off x="1524000" y="1046163"/>
          <a:ext cx="7162800" cy="5491480"/>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解決方案</a:t>
                      </a:r>
                      <a:endPar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構思與規劃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特殊產業認識與其特殊工作流程之認識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解決方案的提案</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簡報技巧知識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現場簡報技巧相關知識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解決方案提案書之撰寫</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特殊產業認識與其特殊工作流程之認識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8035" name="Rectangle 2"/>
          <p:cNvSpPr>
            <a:spLocks noGrp="1" noChangeArrowheads="1"/>
          </p:cNvSpPr>
          <p:nvPr>
            <p:ph type="title"/>
          </p:nvPr>
        </p:nvSpPr>
        <p:spPr>
          <a:xfrm>
            <a:off x="1447800" y="152400"/>
            <a:ext cx="74676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 </a:t>
            </a:r>
          </a:p>
        </p:txBody>
      </p:sp>
      <p:sp>
        <p:nvSpPr>
          <p:cNvPr id="428036"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7" name="投影片編號版面配置區 5"/>
          <p:cNvSpPr>
            <a:spLocks noGrp="1"/>
          </p:cNvSpPr>
          <p:nvPr>
            <p:ph type="sldNum" sz="quarter" idx="12"/>
          </p:nvPr>
        </p:nvSpPr>
        <p:spPr/>
        <p:txBody>
          <a:bodyPr/>
          <a:lstStyle/>
          <a:p>
            <a:pPr>
              <a:defRPr/>
            </a:pPr>
            <a:fld id="{0138BCDE-8CE2-4D7C-ACAF-B4C520AE0C95}" type="slidenum">
              <a:rPr lang="en-US" altLang="zh-TW"/>
              <a:pPr>
                <a:defRPr/>
              </a:pPr>
              <a:t>15</a:t>
            </a:fld>
            <a:endParaRPr lang="en-US" altLang="zh-TW"/>
          </a:p>
        </p:txBody>
      </p:sp>
      <p:graphicFrame>
        <p:nvGraphicFramePr>
          <p:cNvPr id="2059268" name="Group 4"/>
          <p:cNvGraphicFramePr>
            <a:graphicFrameLocks noGrp="1"/>
          </p:cNvGraphicFramePr>
          <p:nvPr/>
        </p:nvGraphicFramePr>
        <p:xfrm>
          <a:off x="1524000" y="1123950"/>
          <a:ext cx="7162800" cy="4656328"/>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環境與需求調查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系統分析設計知識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其他系統分析設計相關知識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其他溝通技巧相關知識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輔導計劃的擬定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甘特圖的繪製與應用</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工作團隊建立</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甘特圖的繪製與應用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其他專案管理相關知識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9059"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四</a:t>
            </a:r>
            <a:r>
              <a:rPr lang="en-US" altLang="zh-TW" b="1" smtClean="0">
                <a:latin typeface="新細明體" pitchFamily="18" charset="-120"/>
                <a:ea typeface="新細明體" pitchFamily="18" charset="-120"/>
              </a:rPr>
              <a:t>) </a:t>
            </a:r>
          </a:p>
        </p:txBody>
      </p:sp>
      <p:sp>
        <p:nvSpPr>
          <p:cNvPr id="429060"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8BD2F8F4-9299-43C0-8637-003177FA5CA2}" type="slidenum">
              <a:rPr lang="en-US" altLang="zh-TW"/>
              <a:pPr>
                <a:defRPr/>
              </a:pPr>
              <a:t>16</a:t>
            </a:fld>
            <a:endParaRPr lang="en-US" altLang="zh-TW"/>
          </a:p>
        </p:txBody>
      </p:sp>
      <p:graphicFrame>
        <p:nvGraphicFramePr>
          <p:cNvPr id="2061316" name="Group 4"/>
          <p:cNvGraphicFramePr>
            <a:graphicFrameLocks noGrp="1"/>
          </p:cNvGraphicFramePr>
          <p:nvPr/>
        </p:nvGraphicFramePr>
        <p:xfrm>
          <a:off x="1524000" y="1212850"/>
          <a:ext cx="7162800" cy="4416552"/>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系統的分析與設計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系統分析設計知識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其他系統分析設計相關知識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特殊產業認識與其特殊工作流程之認識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工作流程合理化與標準化之方法</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系統開發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程式設計開發知識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資料庫程式開發設計</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083"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五</a:t>
            </a:r>
            <a:r>
              <a:rPr lang="en-US" altLang="zh-TW" b="1" smtClean="0">
                <a:latin typeface="新細明體" pitchFamily="18" charset="-120"/>
                <a:ea typeface="新細明體" pitchFamily="18" charset="-120"/>
              </a:rPr>
              <a:t>) </a:t>
            </a:r>
          </a:p>
        </p:txBody>
      </p:sp>
      <p:sp>
        <p:nvSpPr>
          <p:cNvPr id="430084"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19" name="投影片編號版面配置區 5"/>
          <p:cNvSpPr>
            <a:spLocks noGrp="1"/>
          </p:cNvSpPr>
          <p:nvPr>
            <p:ph type="sldNum" sz="quarter" idx="12"/>
          </p:nvPr>
        </p:nvSpPr>
        <p:spPr/>
        <p:txBody>
          <a:bodyPr/>
          <a:lstStyle/>
          <a:p>
            <a:pPr>
              <a:defRPr/>
            </a:pPr>
            <a:fld id="{E4FD48D1-2524-46C7-8617-8CB746202D10}" type="slidenum">
              <a:rPr lang="en-US" altLang="zh-TW"/>
              <a:pPr>
                <a:defRPr/>
              </a:pPr>
              <a:t>17</a:t>
            </a:fld>
            <a:endParaRPr lang="en-US" altLang="zh-TW"/>
          </a:p>
        </p:txBody>
      </p:sp>
      <p:graphicFrame>
        <p:nvGraphicFramePr>
          <p:cNvPr id="2063364" name="Group 4"/>
          <p:cNvGraphicFramePr>
            <a:graphicFrameLocks noGrp="1"/>
          </p:cNvGraphicFramePr>
          <p:nvPr/>
        </p:nvGraphicFramePr>
        <p:xfrm>
          <a:off x="1524000" y="1204913"/>
          <a:ext cx="7162800" cy="2522728"/>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系統建置與測試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溝通技巧知識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資料庫程式開發設計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關鍵路徑的辨認</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110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7" name="投影片編號版面配置區 5"/>
          <p:cNvSpPr>
            <a:spLocks noGrp="1"/>
          </p:cNvSpPr>
          <p:nvPr>
            <p:ph type="sldNum" sz="quarter" idx="12"/>
          </p:nvPr>
        </p:nvSpPr>
        <p:spPr/>
        <p:txBody>
          <a:bodyPr/>
          <a:lstStyle/>
          <a:p>
            <a:pPr>
              <a:defRPr/>
            </a:pPr>
            <a:fld id="{7CCDF7F4-4450-46EF-B524-F63A866998A0}" type="slidenum">
              <a:rPr lang="en-US" altLang="zh-TW"/>
              <a:pPr>
                <a:defRPr/>
              </a:pPr>
              <a:t>18</a:t>
            </a:fld>
            <a:endParaRPr lang="en-US" altLang="zh-TW"/>
          </a:p>
        </p:txBody>
      </p:sp>
      <p:pic>
        <p:nvPicPr>
          <p:cNvPr id="431108"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1109" name="Picture 4" descr="b2"/>
          <p:cNvPicPr>
            <a:picLocks noChangeAspect="1" noChangeArrowheads="1"/>
          </p:cNvPicPr>
          <p:nvPr/>
        </p:nvPicPr>
        <p:blipFill>
          <a:blip r:embed="rId5"/>
          <a:srcRect/>
          <a:stretch>
            <a:fillRect/>
          </a:stretch>
        </p:blipFill>
        <p:spPr bwMode="auto">
          <a:xfrm>
            <a:off x="838200" y="4214813"/>
            <a:ext cx="8153400" cy="890587"/>
          </a:xfrm>
          <a:prstGeom prst="rect">
            <a:avLst/>
          </a:prstGeom>
          <a:noFill/>
          <a:ln w="9525">
            <a:noFill/>
            <a:miter lim="800000"/>
            <a:headEnd/>
            <a:tailEnd/>
          </a:ln>
        </p:spPr>
      </p:pic>
      <p:pic>
        <p:nvPicPr>
          <p:cNvPr id="431110" name="Picture 5" descr="b1"/>
          <p:cNvPicPr>
            <a:picLocks noChangeAspect="1" noChangeArrowheads="1"/>
          </p:cNvPicPr>
          <p:nvPr/>
        </p:nvPicPr>
        <p:blipFill>
          <a:blip r:embed="rId6"/>
          <a:srcRect/>
          <a:stretch>
            <a:fillRect/>
          </a:stretch>
        </p:blipFill>
        <p:spPr bwMode="auto">
          <a:xfrm>
            <a:off x="838200" y="2438400"/>
            <a:ext cx="8153400" cy="173037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213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a:t>
            </a:r>
          </a:p>
        </p:txBody>
      </p:sp>
      <p:sp>
        <p:nvSpPr>
          <p:cNvPr id="7" name="投影片編號版面配置區 5"/>
          <p:cNvSpPr>
            <a:spLocks noGrp="1"/>
          </p:cNvSpPr>
          <p:nvPr>
            <p:ph type="sldNum" sz="quarter" idx="12"/>
          </p:nvPr>
        </p:nvSpPr>
        <p:spPr/>
        <p:txBody>
          <a:bodyPr/>
          <a:lstStyle/>
          <a:p>
            <a:pPr>
              <a:defRPr/>
            </a:pPr>
            <a:fld id="{54FD462F-2E44-46F1-9BE8-1B113143EA2C}" type="slidenum">
              <a:rPr lang="en-US" altLang="zh-TW"/>
              <a:pPr>
                <a:defRPr/>
              </a:pPr>
              <a:t>19</a:t>
            </a:fld>
            <a:endParaRPr lang="en-US" altLang="zh-TW"/>
          </a:p>
        </p:txBody>
      </p:sp>
      <p:pic>
        <p:nvPicPr>
          <p:cNvPr id="432132"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2133" name="Picture 4" descr="b3"/>
          <p:cNvPicPr>
            <a:picLocks noChangeAspect="1" noChangeArrowheads="1"/>
          </p:cNvPicPr>
          <p:nvPr/>
        </p:nvPicPr>
        <p:blipFill>
          <a:blip r:embed="rId5"/>
          <a:srcRect/>
          <a:stretch>
            <a:fillRect/>
          </a:stretch>
        </p:blipFill>
        <p:spPr bwMode="auto">
          <a:xfrm>
            <a:off x="838200" y="2438400"/>
            <a:ext cx="8153400" cy="1520825"/>
          </a:xfrm>
          <a:prstGeom prst="rect">
            <a:avLst/>
          </a:prstGeom>
          <a:noFill/>
          <a:ln w="9525">
            <a:noFill/>
            <a:miter lim="800000"/>
            <a:headEnd/>
            <a:tailEnd/>
          </a:ln>
        </p:spPr>
      </p:pic>
      <p:pic>
        <p:nvPicPr>
          <p:cNvPr id="432134" name="Picture 5" descr="b4"/>
          <p:cNvPicPr>
            <a:picLocks noChangeAspect="1" noChangeArrowheads="1"/>
          </p:cNvPicPr>
          <p:nvPr/>
        </p:nvPicPr>
        <p:blipFill>
          <a:blip r:embed="rId6"/>
          <a:srcRect/>
          <a:stretch>
            <a:fillRect/>
          </a:stretch>
        </p:blipFill>
        <p:spPr bwMode="auto">
          <a:xfrm>
            <a:off x="838200" y="4041775"/>
            <a:ext cx="8153400" cy="15208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472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簡報大綱</a:t>
            </a:r>
          </a:p>
        </p:txBody>
      </p:sp>
      <p:sp>
        <p:nvSpPr>
          <p:cNvPr id="414724" name="Rectangle 3"/>
          <p:cNvSpPr>
            <a:spLocks noGrp="1" noChangeArrowheads="1"/>
          </p:cNvSpPr>
          <p:nvPr>
            <p:ph idx="1"/>
          </p:nvPr>
        </p:nvSpPr>
        <p:spPr/>
        <p:txBody>
          <a:bodyPr/>
          <a:lstStyle/>
          <a:p>
            <a:pPr eaLnBrk="1" hangingPunct="1"/>
            <a:r>
              <a:rPr lang="zh-TW" altLang="en-US" smtClean="0"/>
              <a:t>個案背景介紹</a:t>
            </a:r>
          </a:p>
          <a:p>
            <a:pPr eaLnBrk="1" hangingPunct="1"/>
            <a:r>
              <a:rPr lang="zh-TW" altLang="en-US" smtClean="0"/>
              <a:t>個案面臨的挑戰</a:t>
            </a:r>
          </a:p>
          <a:p>
            <a:pPr eaLnBrk="1" hangingPunct="1"/>
            <a:r>
              <a:rPr lang="zh-TW" altLang="en-US" smtClean="0"/>
              <a:t>個案研究目標</a:t>
            </a:r>
          </a:p>
          <a:p>
            <a:pPr eaLnBrk="1" hangingPunct="1"/>
            <a:r>
              <a:rPr lang="zh-TW" altLang="en-US" smtClean="0"/>
              <a:t>個案工作流程分析</a:t>
            </a:r>
          </a:p>
          <a:p>
            <a:pPr eaLnBrk="1" hangingPunct="1"/>
            <a:r>
              <a:rPr lang="en-US" altLang="zh-TW" smtClean="0"/>
              <a:t>CSF</a:t>
            </a:r>
            <a:r>
              <a:rPr lang="zh-TW" altLang="en-US" smtClean="0"/>
              <a:t>分析與知識列表</a:t>
            </a:r>
          </a:p>
          <a:p>
            <a:pPr eaLnBrk="1" hangingPunct="1"/>
            <a:r>
              <a:rPr lang="zh-TW" altLang="en-US" smtClean="0"/>
              <a:t>知識屬性分析</a:t>
            </a:r>
          </a:p>
          <a:p>
            <a:pPr eaLnBrk="1" hangingPunct="1"/>
            <a:r>
              <a:rPr lang="zh-TW" altLang="en-US" smtClean="0"/>
              <a:t>系統思考觀點的分析</a:t>
            </a:r>
          </a:p>
          <a:p>
            <a:pPr eaLnBrk="1" hangingPunct="1"/>
            <a:r>
              <a:rPr lang="zh-TW" altLang="en-US" smtClean="0"/>
              <a:t>結論與建議</a:t>
            </a:r>
          </a:p>
        </p:txBody>
      </p:sp>
      <p:sp>
        <p:nvSpPr>
          <p:cNvPr id="5" name="投影片編號版面配置區 5"/>
          <p:cNvSpPr>
            <a:spLocks noGrp="1"/>
          </p:cNvSpPr>
          <p:nvPr>
            <p:ph type="sldNum" sz="quarter" idx="12"/>
          </p:nvPr>
        </p:nvSpPr>
        <p:spPr/>
        <p:txBody>
          <a:bodyPr/>
          <a:lstStyle/>
          <a:p>
            <a:pPr>
              <a:defRPr/>
            </a:pPr>
            <a:fld id="{4835B628-473A-403B-B834-A80F156D89DA}" type="slidenum">
              <a:rPr lang="en-US" altLang="zh-TW"/>
              <a:pPr>
                <a:defRPr/>
              </a:pPr>
              <a:t>2</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315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a:t>
            </a:r>
          </a:p>
        </p:txBody>
      </p:sp>
      <p:sp>
        <p:nvSpPr>
          <p:cNvPr id="6" name="投影片編號版面配置區 5"/>
          <p:cNvSpPr>
            <a:spLocks noGrp="1"/>
          </p:cNvSpPr>
          <p:nvPr>
            <p:ph type="sldNum" sz="quarter" idx="12"/>
          </p:nvPr>
        </p:nvSpPr>
        <p:spPr/>
        <p:txBody>
          <a:bodyPr/>
          <a:lstStyle/>
          <a:p>
            <a:pPr>
              <a:defRPr/>
            </a:pPr>
            <a:fld id="{A106F253-19A4-4F21-B507-00698501C3D7}" type="slidenum">
              <a:rPr lang="en-US" altLang="zh-TW"/>
              <a:pPr>
                <a:defRPr/>
              </a:pPr>
              <a:t>20</a:t>
            </a:fld>
            <a:endParaRPr lang="en-US" altLang="zh-TW"/>
          </a:p>
        </p:txBody>
      </p:sp>
      <p:pic>
        <p:nvPicPr>
          <p:cNvPr id="433156"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3157" name="Picture 4" descr="b5"/>
          <p:cNvPicPr>
            <a:picLocks noChangeAspect="1" noChangeArrowheads="1"/>
          </p:cNvPicPr>
          <p:nvPr/>
        </p:nvPicPr>
        <p:blipFill>
          <a:blip r:embed="rId5"/>
          <a:srcRect/>
          <a:stretch>
            <a:fillRect/>
          </a:stretch>
        </p:blipFill>
        <p:spPr bwMode="auto">
          <a:xfrm>
            <a:off x="838200" y="2438400"/>
            <a:ext cx="8153400" cy="1722438"/>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4180"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a:t>
            </a:r>
          </a:p>
        </p:txBody>
      </p:sp>
      <p:sp>
        <p:nvSpPr>
          <p:cNvPr id="434181"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ea typeface="新細明體" pitchFamily="18" charset="-120"/>
              </a:rPr>
              <a:t>公司產品知識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59EB336A-28B2-4181-9ADB-D0C7F3A2D778}" type="slidenum">
              <a:rPr lang="en-US" altLang="zh-TW"/>
              <a:pPr>
                <a:defRPr/>
              </a:pPr>
              <a:t>21</a:t>
            </a:fld>
            <a:endParaRPr lang="en-US" altLang="zh-TW"/>
          </a:p>
        </p:txBody>
      </p:sp>
      <p:sp>
        <p:nvSpPr>
          <p:cNvPr id="434179"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4182"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4202"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4204"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4245"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4246"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4247"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4206"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4207"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4208"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4209"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4210"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4211"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4212"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4213"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4214"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4215"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4216"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4217"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4218"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4219"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4220"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4221"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4222"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4223"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4224"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4225"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4226"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4227"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4228"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4229"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4230"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4231"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4232"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4233"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4234"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4235"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4236"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4237"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4238"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4239"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4240"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4241"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4242"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4243"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4244"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4184"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4187"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4188"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4189"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4190"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4191"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4192"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4193"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4194"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4195"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4196"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4197"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4198"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4199"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4200"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4201"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4186" name="Text Box 70"/>
          <p:cNvSpPr txBox="1">
            <a:spLocks noChangeArrowheads="1"/>
          </p:cNvSpPr>
          <p:nvPr/>
        </p:nvSpPr>
        <p:spPr bwMode="auto">
          <a:xfrm>
            <a:off x="4419600" y="1997075"/>
            <a:ext cx="4419600" cy="2838450"/>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關於「公司產品知識」的知識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重點在對於產品的理解與活用。</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多項工作</a:t>
            </a:r>
            <a:r>
              <a:rPr kumimoji="0" lang="zh-TW" altLang="en-US" sz="2000">
                <a:solidFill>
                  <a:srgbClr val="FFFF00"/>
                </a:solidFill>
                <a:latin typeface="新細明體" pitchFamily="18" charset="-120"/>
              </a:rPr>
              <a:t>之必備相關知識</a:t>
            </a:r>
            <a:r>
              <a:rPr kumimoji="0" lang="zh-TW" altLang="en-US" sz="2000">
                <a:solidFill>
                  <a:srgbClr val="CCFF99"/>
                </a:solidFill>
                <a:latin typeface="新細明體" pitchFamily="18" charset="-120"/>
              </a:rPr>
              <a:t>。</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5204"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a:t>
            </a:r>
          </a:p>
        </p:txBody>
      </p:sp>
      <p:sp>
        <p:nvSpPr>
          <p:cNvPr id="435205"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程式設計開發知識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5E80B0EC-F3AC-40DB-869E-974709092E26}" type="slidenum">
              <a:rPr lang="en-US" altLang="zh-TW"/>
              <a:pPr>
                <a:defRPr/>
              </a:pPr>
              <a:t>22</a:t>
            </a:fld>
            <a:endParaRPr lang="en-US" altLang="zh-TW"/>
          </a:p>
        </p:txBody>
      </p:sp>
      <p:sp>
        <p:nvSpPr>
          <p:cNvPr id="435203"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5206"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5226"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5228"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5269"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5270"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5271"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5230"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5231"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5232"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5233"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5234"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5235"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5236"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5237"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5238"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5239"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5240"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5241"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5242"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5243"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5244"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5245"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5246"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5247"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5248"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5249"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5250"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5251"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5252"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5253"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5254"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5255"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5256"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5257"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5258"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5259"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5260"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5261"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5262"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5263"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5264"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5265"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5266"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5267"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5268"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5208"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5211"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5212"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5213"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5214"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5215"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5216"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5217"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5218"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5219"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5220"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5221"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5222"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5223"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5224"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5225"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5210" name="Text Box 70"/>
          <p:cNvSpPr txBox="1">
            <a:spLocks noChangeArrowheads="1"/>
          </p:cNvSpPr>
          <p:nvPr/>
        </p:nvSpPr>
        <p:spPr bwMode="auto">
          <a:xfrm>
            <a:off x="4419600" y="2123638"/>
            <a:ext cx="4419600" cy="258532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關於「程式設計開發知識」的知識</a:t>
            </a:r>
          </a:p>
          <a:p>
            <a:pPr fontAlgn="ctr">
              <a:lnSpc>
                <a:spcPct val="90000"/>
              </a:lnSpc>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a:t>
            </a:r>
            <a:r>
              <a:rPr kumimoji="0" lang="en-US" altLang="zh-TW" sz="2000" smtClean="0">
                <a:solidFill>
                  <a:srgbClr val="FFFF00"/>
                </a:solidFill>
                <a:ea typeface="標楷體" pitchFamily="65" charset="-120"/>
              </a:rPr>
              <a:t>4</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重點在對於知識的掌握與理解。</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攸關解決方案的規劃與輔導工作的進行。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6228"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a:t>
            </a:r>
          </a:p>
        </p:txBody>
      </p:sp>
      <p:sp>
        <p:nvSpPr>
          <p:cNvPr id="436229"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專案管理</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DD613CF8-8E99-40A5-ACA4-D0CDA8B0F169}" type="slidenum">
              <a:rPr lang="en-US" altLang="zh-TW"/>
              <a:pPr>
                <a:defRPr/>
              </a:pPr>
              <a:t>23</a:t>
            </a:fld>
            <a:endParaRPr lang="en-US" altLang="zh-TW"/>
          </a:p>
        </p:txBody>
      </p:sp>
      <p:sp>
        <p:nvSpPr>
          <p:cNvPr id="436227"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6230"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6250"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6252"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6293"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6294"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6295"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6254"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6255"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6256"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6257"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6258"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6259"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6260"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6261"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6262"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6263"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6264"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6265"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6266"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6267"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6268"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6269"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6270"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6271"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6272"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6273"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6274"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6275"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6276"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6277"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6278"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6279"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6280"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6281"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6282"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6283"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6284"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6285"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6286"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6287"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6288"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6289"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6290"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6291"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6292"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6232" name="Rectangle 53" descr="褐色大理石"/>
          <p:cNvSpPr>
            <a:spLocks noChangeArrowheads="1"/>
          </p:cNvSpPr>
          <p:nvPr/>
        </p:nvSpPr>
        <p:spPr bwMode="auto">
          <a:xfrm>
            <a:off x="16764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6235"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6236"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6237"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6238"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6239"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6240"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6241"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6242"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6243"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6244"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6245"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6246"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6247"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6248"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6249"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6234" name="Text Box 70"/>
          <p:cNvSpPr txBox="1">
            <a:spLocks noChangeArrowheads="1"/>
          </p:cNvSpPr>
          <p:nvPr/>
        </p:nvSpPr>
        <p:spPr bwMode="auto">
          <a:xfrm>
            <a:off x="4419600" y="1860550"/>
            <a:ext cx="4419600" cy="3113088"/>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關於「專案管理知識」的知識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711200" lvl="1" indent="-347663"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711200" lvl="1" indent="-347663"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重點在對於此知識的活用。</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攸關工作團隊的組成與計劃之執行。</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關聯性高，影響工作品質與結果之重點。</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有效程度低</a:t>
            </a: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存在營運知識缺口。</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7252"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四</a:t>
            </a:r>
            <a:r>
              <a:rPr lang="en-US" altLang="zh-TW" b="1" smtClean="0">
                <a:latin typeface="新細明體" pitchFamily="18" charset="-120"/>
                <a:ea typeface="新細明體" pitchFamily="18" charset="-120"/>
              </a:rPr>
              <a:t>)</a:t>
            </a:r>
          </a:p>
        </p:txBody>
      </p:sp>
      <p:sp>
        <p:nvSpPr>
          <p:cNvPr id="437253"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系統分析設計</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CAA94AA5-38D8-4E07-B63E-B8CD48F5724E}" type="slidenum">
              <a:rPr lang="en-US" altLang="zh-TW"/>
              <a:pPr>
                <a:defRPr/>
              </a:pPr>
              <a:t>24</a:t>
            </a:fld>
            <a:endParaRPr lang="en-US" altLang="zh-TW"/>
          </a:p>
        </p:txBody>
      </p:sp>
      <p:sp>
        <p:nvSpPr>
          <p:cNvPr id="437251"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7254"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7274"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7276"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7317"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7318"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7319"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7278"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7279"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7280"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7281"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7282"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7283"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7284"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7285"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7286"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7287"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7288"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7289"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7290"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7291"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7292"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7293"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7294"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7295"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7296"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7297"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7298"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7299"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7300"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7301"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7302"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7303"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7304"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7305"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7306"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7307"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7308"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7309"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7310"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7311"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7312"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7313"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7314"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7315"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7316"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7256"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7259"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7260"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7261"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7262"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7263"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7264"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7265"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7266"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7267"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7268"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7269"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7270"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7271"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7272"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7273"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7258"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a:t>
            </a:r>
            <a:r>
              <a:rPr lang="zh-TW" altLang="en-US" sz="2000" u="sng">
                <a:solidFill>
                  <a:srgbClr val="FFFF00"/>
                </a:solidFill>
                <a:latin typeface="新細明體" pitchFamily="18" charset="-120"/>
              </a:rPr>
              <a:t>系統分析設計</a:t>
            </a:r>
            <a:r>
              <a:rPr lang="zh-TW" altLang="en-US" sz="2000" u="sng">
                <a:solidFill>
                  <a:srgbClr val="FFFF00"/>
                </a:solidFill>
                <a:latin typeface="Tahoma" pitchFamily="34" charset="0"/>
              </a:rPr>
              <a:t>知識</a:t>
            </a:r>
            <a:r>
              <a:rPr kumimoji="0" lang="zh-TW" altLang="en-US" sz="2000" u="sng">
                <a:solidFill>
                  <a:srgbClr val="FFFF00"/>
                </a:solidFill>
                <a:latin typeface="新細明體" pitchFamily="18" charset="-120"/>
              </a:rPr>
              <a:t>」的知識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重點在對於此知識的理解與活用。</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攸關計劃的執行。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關聯性高，影響工作成果與品質之重點。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8276"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五</a:t>
            </a:r>
            <a:r>
              <a:rPr lang="en-US" altLang="zh-TW" b="1" smtClean="0">
                <a:latin typeface="新細明體" pitchFamily="18" charset="-120"/>
                <a:ea typeface="新細明體" pitchFamily="18" charset="-120"/>
              </a:rPr>
              <a:t>)</a:t>
            </a:r>
          </a:p>
        </p:txBody>
      </p:sp>
      <p:sp>
        <p:nvSpPr>
          <p:cNvPr id="438277"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簡報技巧</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1B700F6C-6B44-4AA4-AB94-F7788C9F8B11}" type="slidenum">
              <a:rPr lang="en-US" altLang="zh-TW"/>
              <a:pPr>
                <a:defRPr/>
              </a:pPr>
              <a:t>25</a:t>
            </a:fld>
            <a:endParaRPr lang="en-US" altLang="zh-TW"/>
          </a:p>
        </p:txBody>
      </p:sp>
      <p:sp>
        <p:nvSpPr>
          <p:cNvPr id="438275"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8278"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8298"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8300"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8341"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8342"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8343"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8302"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8303"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8304"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8305"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8306"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8307"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8308"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8309"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8310"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8311"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8312"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8313"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8314"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8315"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8316"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8317"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8318"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8319"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8320"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8321"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8322"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8323"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8324"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8325"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8326"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8327"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8328"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8329"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8330"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8331"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8332"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8333"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8334"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8335"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8336"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8337"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8338"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8339"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8340"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8280"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8283"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8284"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8285"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8286"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8287"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8288"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8289"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8290"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8291"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8292"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8293"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8294"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8295"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8296"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8297"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8282"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關於「簡報技巧知識」的知識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3</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重點在對於此知識的現場活用。 </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a:t>
            </a:r>
            <a:r>
              <a:rPr kumimoji="0" lang="en-US" altLang="zh-TW" sz="2000">
                <a:solidFill>
                  <a:srgbClr val="FFFF00"/>
                </a:solidFill>
                <a:latin typeface="新細明體" pitchFamily="18" charset="-120"/>
              </a:rPr>
              <a:t>Presales</a:t>
            </a:r>
            <a:r>
              <a:rPr kumimoji="0" lang="zh-TW" altLang="en-US" sz="2000">
                <a:solidFill>
                  <a:srgbClr val="FFFF00"/>
                </a:solidFill>
                <a:latin typeface="新細明體" pitchFamily="18" charset="-120"/>
              </a:rPr>
              <a:t>階段的成敗。</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關聯性高，影響工作成果之重點。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9300"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六</a:t>
            </a:r>
            <a:r>
              <a:rPr lang="en-US" altLang="zh-TW" b="1" smtClean="0">
                <a:latin typeface="新細明體" pitchFamily="18" charset="-120"/>
                <a:ea typeface="新細明體" pitchFamily="18" charset="-120"/>
              </a:rPr>
              <a:t>)</a:t>
            </a:r>
          </a:p>
        </p:txBody>
      </p:sp>
      <p:sp>
        <p:nvSpPr>
          <p:cNvPr id="439301"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溝通技巧</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F44043A5-03E9-4299-9FCB-F2CEAD262202}" type="slidenum">
              <a:rPr lang="en-US" altLang="zh-TW"/>
              <a:pPr>
                <a:defRPr/>
              </a:pPr>
              <a:t>26</a:t>
            </a:fld>
            <a:endParaRPr lang="en-US" altLang="zh-TW"/>
          </a:p>
        </p:txBody>
      </p:sp>
      <p:sp>
        <p:nvSpPr>
          <p:cNvPr id="439299"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9302"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9322"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9324"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9365"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9366"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9367"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9326"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9327"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9328"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9329"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9330"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9331"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9332"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9333"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9334"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9335"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9336"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9337"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9338"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9339"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9340"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9341"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9342"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9343"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9344"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9345"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9346"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9347"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9348"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9349"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9350"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9351"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9352"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9353"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9354"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9355"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9356"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9357"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9358"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9359"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9360"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9361"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9362"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9363"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9364"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9304"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9307"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9308"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9309"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9310"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9311"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9312"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9313"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9314"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9315"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9316"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9317"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9318"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9319"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9320"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9321"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9306"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關於「溝通技巧知識」的知識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3</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重點在對於此知識的實踐。</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攸關解工作團隊的運作與計劃的執行。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24"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七</a:t>
            </a:r>
            <a:r>
              <a:rPr lang="en-US" altLang="zh-TW" b="1" smtClean="0">
                <a:latin typeface="新細明體" pitchFamily="18" charset="-120"/>
                <a:ea typeface="新細明體" pitchFamily="18" charset="-120"/>
              </a:rPr>
              <a:t>)</a:t>
            </a:r>
          </a:p>
        </p:txBody>
      </p:sp>
      <p:sp>
        <p:nvSpPr>
          <p:cNvPr id="440325"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產業實務相關</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699F3426-B18B-477B-812E-B0E9384D1EED}" type="slidenum">
              <a:rPr lang="en-US" altLang="zh-TW"/>
              <a:pPr>
                <a:defRPr/>
              </a:pPr>
              <a:t>27</a:t>
            </a:fld>
            <a:endParaRPr lang="en-US" altLang="zh-TW"/>
          </a:p>
        </p:txBody>
      </p:sp>
      <p:sp>
        <p:nvSpPr>
          <p:cNvPr id="440323"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40326" name="AutoShape 5"/>
          <p:cNvSpPr>
            <a:spLocks noChangeArrowheads="1"/>
          </p:cNvSpPr>
          <p:nvPr/>
        </p:nvSpPr>
        <p:spPr bwMode="auto">
          <a:xfrm>
            <a:off x="2667000" y="10668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40346"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40348"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40389"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40390"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40391"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40350"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40351"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40352"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40353"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40354"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40355"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40356"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40357"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40358"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40359"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40360"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40361"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40362"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40363"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40364"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40365"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40366"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40367"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40368"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40369"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40370"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40371"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40372"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40373"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40374"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40375"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40376"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40377"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40378"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40379"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40380"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40381"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40382"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40383"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40384"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40385"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40386"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40387"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40388"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40328" name="Rectangle 53" descr="褐色大理石"/>
          <p:cNvSpPr>
            <a:spLocks noChangeArrowheads="1"/>
          </p:cNvSpPr>
          <p:nvPr/>
        </p:nvSpPr>
        <p:spPr bwMode="auto">
          <a:xfrm>
            <a:off x="1676400" y="38100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40331"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40332"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40333"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40334"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40335"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40336"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40337"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40338"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40339"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40340"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40341"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40342"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40343"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40344"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40345"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40330" name="Text Box 70"/>
          <p:cNvSpPr txBox="1">
            <a:spLocks noChangeArrowheads="1"/>
          </p:cNvSpPr>
          <p:nvPr/>
        </p:nvSpPr>
        <p:spPr bwMode="auto">
          <a:xfrm>
            <a:off x="4267200" y="2084388"/>
            <a:ext cx="4572000" cy="3113087"/>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關於「產業實務相關知識」的知識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623888" lvl="1" indent="-36195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1</a:t>
            </a:r>
            <a:endParaRPr kumimoji="0" lang="en-US" altLang="zh-TW" sz="2000">
              <a:solidFill>
                <a:srgbClr val="FFFF00"/>
              </a:solidFill>
              <a:latin typeface="新細明體" pitchFamily="18" charset="-120"/>
              <a:sym typeface="Monotype Sorts" pitchFamily="2" charset="2"/>
            </a:endParaRPr>
          </a:p>
          <a:p>
            <a:pPr marL="623888" lvl="1" indent="-36195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存在於策略層次。</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rPr>
              <a:t> 重點在對於客戶所處產業的理解與知識的活用。 </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a:t>
            </a:r>
          </a:p>
          <a:p>
            <a:pPr marL="623888" lvl="1" indent="-36195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數項重點工作</a:t>
            </a:r>
            <a:r>
              <a:rPr kumimoji="0" lang="zh-TW" altLang="en-US" sz="2000">
                <a:solidFill>
                  <a:srgbClr val="FFFF00"/>
                </a:solidFill>
                <a:latin typeface="新細明體" pitchFamily="18" charset="-120"/>
              </a:rPr>
              <a:t>之必備相關知識。 </a:t>
            </a:r>
            <a:endParaRPr kumimoji="0" lang="zh-TW" altLang="en-US" sz="2000">
              <a:solidFill>
                <a:srgbClr val="CCFF99"/>
              </a:solidFill>
              <a:latin typeface="新細明體" pitchFamily="18" charset="-120"/>
            </a:endParaRP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rPr>
              <a:t> 有效程度低</a:t>
            </a: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存在經營知識缺口。</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134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系統思考的觀點 </a:t>
            </a:r>
            <a:r>
              <a:rPr lang="en-US" altLang="zh-TW" b="1" smtClean="0">
                <a:ea typeface="新細明體" pitchFamily="18" charset="-120"/>
              </a:rPr>
              <a:t>–</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營運缺口知識</a:t>
            </a:r>
          </a:p>
        </p:txBody>
      </p:sp>
      <p:sp>
        <p:nvSpPr>
          <p:cNvPr id="441348" name="Rectangle 3"/>
          <p:cNvSpPr>
            <a:spLocks noGrp="1" noChangeArrowheads="1"/>
          </p:cNvSpPr>
          <p:nvPr>
            <p:ph idx="1"/>
          </p:nvPr>
        </p:nvSpPr>
        <p:spPr/>
        <p:txBody>
          <a:bodyPr/>
          <a:lstStyle/>
          <a:p>
            <a:pPr eaLnBrk="1" hangingPunct="1"/>
            <a:r>
              <a:rPr lang="zh-TW" altLang="en-US" sz="2400" b="1" smtClean="0">
                <a:ea typeface="新細明體" pitchFamily="18" charset="-120"/>
              </a:rPr>
              <a:t>捨本逐末的基模</a:t>
            </a:r>
          </a:p>
        </p:txBody>
      </p:sp>
      <p:sp>
        <p:nvSpPr>
          <p:cNvPr id="6" name="投影片編號版面配置區 5"/>
          <p:cNvSpPr>
            <a:spLocks noGrp="1"/>
          </p:cNvSpPr>
          <p:nvPr>
            <p:ph type="sldNum" sz="quarter" idx="12"/>
          </p:nvPr>
        </p:nvSpPr>
        <p:spPr/>
        <p:txBody>
          <a:bodyPr/>
          <a:lstStyle/>
          <a:p>
            <a:pPr>
              <a:defRPr/>
            </a:pPr>
            <a:fld id="{48B8493D-E76E-47F2-A111-CBA2693898BC}" type="slidenum">
              <a:rPr lang="en-US" altLang="zh-TW"/>
              <a:pPr>
                <a:defRPr/>
              </a:pPr>
              <a:t>28</a:t>
            </a:fld>
            <a:endParaRPr lang="en-US" altLang="zh-TW"/>
          </a:p>
        </p:txBody>
      </p:sp>
      <p:pic>
        <p:nvPicPr>
          <p:cNvPr id="441349" name="Picture 4" descr="sYSTEMtHINKING_1"/>
          <p:cNvPicPr>
            <a:picLocks noChangeAspect="1" noChangeArrowheads="1"/>
          </p:cNvPicPr>
          <p:nvPr/>
        </p:nvPicPr>
        <p:blipFill>
          <a:blip r:embed="rId4"/>
          <a:srcRect/>
          <a:stretch>
            <a:fillRect/>
          </a:stretch>
        </p:blipFill>
        <p:spPr bwMode="auto">
          <a:xfrm>
            <a:off x="1828800" y="1905000"/>
            <a:ext cx="6248400" cy="40703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237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系統思考的觀點 </a:t>
            </a:r>
            <a:r>
              <a:rPr lang="en-US" altLang="zh-TW" b="1" smtClean="0">
                <a:ea typeface="新細明體" pitchFamily="18" charset="-120"/>
              </a:rPr>
              <a:t>–</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經營缺口知識</a:t>
            </a:r>
          </a:p>
        </p:txBody>
      </p:sp>
      <p:sp>
        <p:nvSpPr>
          <p:cNvPr id="442372" name="Rectangle 3"/>
          <p:cNvSpPr>
            <a:spLocks noGrp="1" noChangeArrowheads="1"/>
          </p:cNvSpPr>
          <p:nvPr>
            <p:ph idx="1"/>
          </p:nvPr>
        </p:nvSpPr>
        <p:spPr/>
        <p:txBody>
          <a:bodyPr/>
          <a:lstStyle/>
          <a:p>
            <a:pPr eaLnBrk="1" hangingPunct="1"/>
            <a:r>
              <a:rPr lang="zh-TW" altLang="en-US" sz="2400" b="1" smtClean="0">
                <a:ea typeface="新細明體" pitchFamily="18" charset="-120"/>
              </a:rPr>
              <a:t>捨本逐末的基模</a:t>
            </a:r>
          </a:p>
        </p:txBody>
      </p:sp>
      <p:sp>
        <p:nvSpPr>
          <p:cNvPr id="6" name="投影片編號版面配置區 5"/>
          <p:cNvSpPr>
            <a:spLocks noGrp="1"/>
          </p:cNvSpPr>
          <p:nvPr>
            <p:ph type="sldNum" sz="quarter" idx="12"/>
          </p:nvPr>
        </p:nvSpPr>
        <p:spPr/>
        <p:txBody>
          <a:bodyPr/>
          <a:lstStyle/>
          <a:p>
            <a:pPr>
              <a:defRPr/>
            </a:pPr>
            <a:fld id="{B3F401FD-606E-4D11-AC21-A12A6C304B7B}" type="slidenum">
              <a:rPr lang="en-US" altLang="zh-TW"/>
              <a:pPr>
                <a:defRPr/>
              </a:pPr>
              <a:t>29</a:t>
            </a:fld>
            <a:endParaRPr lang="en-US" altLang="zh-TW"/>
          </a:p>
        </p:txBody>
      </p:sp>
      <p:pic>
        <p:nvPicPr>
          <p:cNvPr id="442373" name="Picture 4" descr="sYSTEMtHINKING_2"/>
          <p:cNvPicPr>
            <a:picLocks noChangeAspect="1" noChangeArrowheads="1"/>
          </p:cNvPicPr>
          <p:nvPr/>
        </p:nvPicPr>
        <p:blipFill>
          <a:blip r:embed="rId4"/>
          <a:srcRect/>
          <a:stretch>
            <a:fillRect/>
          </a:stretch>
        </p:blipFill>
        <p:spPr bwMode="auto">
          <a:xfrm>
            <a:off x="1905000" y="1828800"/>
            <a:ext cx="5638800" cy="42989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574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個案背景介紹</a:t>
            </a:r>
          </a:p>
        </p:txBody>
      </p:sp>
      <p:sp>
        <p:nvSpPr>
          <p:cNvPr id="2034691" name="Rectangle 3"/>
          <p:cNvSpPr>
            <a:spLocks noGrp="1" noChangeArrowheads="1"/>
          </p:cNvSpPr>
          <p:nvPr>
            <p:ph idx="1"/>
          </p:nvPr>
        </p:nvSpPr>
        <p:spPr/>
        <p:txBody>
          <a:bodyPr/>
          <a:lstStyle/>
          <a:p>
            <a:pPr eaLnBrk="1" hangingPunct="1"/>
            <a:r>
              <a:rPr kumimoji="0" lang="zh-TW" altLang="en-US" sz="2400" b="1" smtClean="0">
                <a:latin typeface="新細明體" pitchFamily="18" charset="-120"/>
                <a:ea typeface="新細明體" pitchFamily="18" charset="-120"/>
              </a:rPr>
              <a:t>關於新人類資訊</a:t>
            </a:r>
          </a:p>
          <a:p>
            <a:pPr eaLnBrk="1" hangingPunct="1">
              <a:buFontTx/>
              <a:buNone/>
            </a:pPr>
            <a:r>
              <a:rPr kumimoji="0" lang="zh-TW" altLang="en-US" sz="2400" smtClean="0"/>
              <a:t>    新人類資訊創立於</a:t>
            </a:r>
            <a:r>
              <a:rPr kumimoji="0" lang="en-US" altLang="zh-TW" sz="2400" smtClean="0"/>
              <a:t>1988</a:t>
            </a:r>
            <a:r>
              <a:rPr kumimoji="0" lang="zh-TW" altLang="en-US" sz="2400" smtClean="0"/>
              <a:t>年，公司的願景是提供企業客戶操作介面人性化、能滿足需求且功能強大的商業應用解決方案。</a:t>
            </a:r>
          </a:p>
          <a:p>
            <a:pPr eaLnBrk="1" hangingPunct="1">
              <a:buFontTx/>
              <a:buNone/>
            </a:pPr>
            <a:endParaRPr kumimoji="0" lang="zh-TW" altLang="en-US" sz="2400" smtClean="0"/>
          </a:p>
          <a:p>
            <a:pPr eaLnBrk="1" hangingPunct="1">
              <a:buFontTx/>
              <a:buNone/>
            </a:pPr>
            <a:r>
              <a:rPr kumimoji="0" lang="zh-TW" altLang="en-US" sz="2400" smtClean="0">
                <a:latin typeface="新細明體" pitchFamily="18" charset="-120"/>
                <a:ea typeface="新細明體" pitchFamily="18" charset="-120"/>
              </a:rPr>
              <a:t>     自</a:t>
            </a:r>
            <a:r>
              <a:rPr kumimoji="0" lang="en-US" altLang="zh-TW" sz="2400" smtClean="0"/>
              <a:t>1998</a:t>
            </a:r>
            <a:r>
              <a:rPr kumimoji="0" lang="zh-TW" altLang="en-US" sz="2400" smtClean="0"/>
              <a:t>年以自行研發的</a:t>
            </a:r>
            <a:r>
              <a:rPr kumimoji="0" lang="en-US" altLang="zh-TW" sz="2400" smtClean="0"/>
              <a:t>IRCT (Internet Remote Control Platform)</a:t>
            </a:r>
            <a:r>
              <a:rPr kumimoji="0" lang="zh-TW" altLang="en-US" sz="2400" smtClean="0"/>
              <a:t>為基礎開發出</a:t>
            </a:r>
            <a:r>
              <a:rPr kumimoji="0" lang="en-US" altLang="zh-TW" sz="2400" smtClean="0"/>
              <a:t>AutoWeb</a:t>
            </a:r>
            <a:r>
              <a:rPr kumimoji="0" lang="zh-TW" altLang="en-US" sz="2400" smtClean="0"/>
              <a:t>企業應用運作開發平台後</a:t>
            </a:r>
            <a:r>
              <a:rPr kumimoji="0" lang="en-US" altLang="zh-TW" sz="2400" smtClean="0"/>
              <a:t>,</a:t>
            </a:r>
            <a:r>
              <a:rPr kumimoji="0" lang="zh-TW" altLang="en-US" sz="2400" smtClean="0"/>
              <a:t>專注於協助企業建置</a:t>
            </a:r>
            <a:r>
              <a:rPr kumimoji="0" lang="en-US" altLang="zh-TW" sz="2400" smtClean="0"/>
              <a:t>Information Portal</a:t>
            </a:r>
            <a:r>
              <a:rPr kumimoji="0" lang="zh-TW" altLang="en-US" sz="2400" smtClean="0"/>
              <a:t>、導入</a:t>
            </a:r>
            <a:r>
              <a:rPr kumimoji="0" lang="en-US" altLang="zh-TW" sz="2400" smtClean="0"/>
              <a:t>BPM</a:t>
            </a:r>
            <a:r>
              <a:rPr kumimoji="0" lang="zh-TW" altLang="en-US" sz="2400" smtClean="0"/>
              <a:t>解決方案與開發各種不同功能的</a:t>
            </a:r>
            <a:r>
              <a:rPr kumimoji="0" lang="en-US" altLang="zh-TW" sz="2400" smtClean="0"/>
              <a:t>web based </a:t>
            </a:r>
            <a:r>
              <a:rPr kumimoji="0" lang="zh-TW" altLang="en-US" sz="2400" smtClean="0"/>
              <a:t>企業應用系統。</a:t>
            </a:r>
          </a:p>
        </p:txBody>
      </p:sp>
      <p:sp>
        <p:nvSpPr>
          <p:cNvPr id="5" name="投影片編號版面配置區 5"/>
          <p:cNvSpPr>
            <a:spLocks noGrp="1"/>
          </p:cNvSpPr>
          <p:nvPr>
            <p:ph type="sldNum" sz="quarter" idx="12"/>
          </p:nvPr>
        </p:nvSpPr>
        <p:spPr/>
        <p:txBody>
          <a:bodyPr/>
          <a:lstStyle/>
          <a:p>
            <a:pPr>
              <a:defRPr/>
            </a:pPr>
            <a:fld id="{99A55479-C61B-42E9-90EB-FDFA42B17DD3}" type="slidenum">
              <a:rPr lang="en-US" altLang="zh-TW"/>
              <a:pPr>
                <a:defRPr/>
              </a:pPr>
              <a:t>3</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34691">
                                            <p:txEl>
                                              <p:pRg st="0" end="0"/>
                                            </p:txEl>
                                          </p:spTgt>
                                        </p:tgtEl>
                                        <p:attrNameLst>
                                          <p:attrName>style.visibility</p:attrName>
                                        </p:attrNameLst>
                                      </p:cBhvr>
                                      <p:to>
                                        <p:strVal val="visible"/>
                                      </p:to>
                                    </p:set>
                                    <p:anim calcmode="lin" valueType="num">
                                      <p:cBhvr>
                                        <p:cTn id="7" dur="1000" fill="hold"/>
                                        <p:tgtEl>
                                          <p:spTgt spid="20346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03469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0346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3469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034691">
                                            <p:txEl>
                                              <p:pRg st="1" end="1"/>
                                            </p:txEl>
                                          </p:spTgt>
                                        </p:tgtEl>
                                        <p:attrNameLst>
                                          <p:attrName>style.visibility</p:attrName>
                                        </p:attrNameLst>
                                      </p:cBhvr>
                                      <p:to>
                                        <p:strVal val="visible"/>
                                      </p:to>
                                    </p:set>
                                    <p:anim calcmode="lin" valueType="num">
                                      <p:cBhvr>
                                        <p:cTn id="15" dur="1000" fill="hold"/>
                                        <p:tgtEl>
                                          <p:spTgt spid="203469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03469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03469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3469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034691">
                                            <p:txEl>
                                              <p:pRg st="3" end="3"/>
                                            </p:txEl>
                                          </p:spTgt>
                                        </p:tgtEl>
                                        <p:attrNameLst>
                                          <p:attrName>style.visibility</p:attrName>
                                        </p:attrNameLst>
                                      </p:cBhvr>
                                      <p:to>
                                        <p:strVal val="visible"/>
                                      </p:to>
                                    </p:set>
                                    <p:anim calcmode="lin" valueType="num">
                                      <p:cBhvr>
                                        <p:cTn id="23" dur="1000" fill="hold"/>
                                        <p:tgtEl>
                                          <p:spTgt spid="2034691">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034691">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0346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03469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469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339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3396" name="Rectangle 3"/>
          <p:cNvSpPr>
            <a:spLocks noGrp="1" noChangeArrowheads="1"/>
          </p:cNvSpPr>
          <p:nvPr>
            <p:ph idx="1"/>
          </p:nvPr>
        </p:nvSpPr>
        <p:spPr/>
        <p:txBody>
          <a:bodyPr/>
          <a:lstStyle/>
          <a:p>
            <a:pPr eaLnBrk="1" hangingPunct="1"/>
            <a:r>
              <a:rPr lang="zh-TW" altLang="en-US" sz="2800" smtClean="0"/>
              <a:t>由分析結果可以得知</a:t>
            </a:r>
            <a:r>
              <a:rPr lang="en-US" altLang="zh-TW" sz="2800" smtClean="0"/>
              <a:t>, </a:t>
            </a:r>
            <a:r>
              <a:rPr lang="zh-TW" altLang="en-US" sz="2800" smtClean="0"/>
              <a:t>於目前現存的知識中</a:t>
            </a:r>
            <a:r>
              <a:rPr lang="en-US" altLang="zh-TW" sz="2800" smtClean="0"/>
              <a:t>, [</a:t>
            </a:r>
            <a:r>
              <a:rPr lang="zh-TW" altLang="en-US" sz="2800" smtClean="0"/>
              <a:t>專案管理知識</a:t>
            </a:r>
            <a:r>
              <a:rPr lang="en-US" altLang="zh-TW" sz="2800" smtClean="0"/>
              <a:t>],</a:t>
            </a:r>
            <a:r>
              <a:rPr lang="zh-TW" altLang="en-US" sz="2800" smtClean="0"/>
              <a:t>與</a:t>
            </a:r>
            <a:r>
              <a:rPr lang="en-US" altLang="zh-TW" sz="2800" smtClean="0"/>
              <a:t>[</a:t>
            </a:r>
            <a:r>
              <a:rPr lang="zh-TW" altLang="en-US" sz="2800" smtClean="0"/>
              <a:t>產業實務相關知識</a:t>
            </a:r>
            <a:r>
              <a:rPr lang="en-US" altLang="zh-TW" sz="2800" smtClean="0"/>
              <a:t>]</a:t>
            </a:r>
            <a:r>
              <a:rPr lang="zh-TW" altLang="en-US" sz="2800" smtClean="0"/>
              <a:t>等知識之存置方式</a:t>
            </a:r>
            <a:r>
              <a:rPr lang="en-US" altLang="zh-TW" sz="2800" smtClean="0"/>
              <a:t>, </a:t>
            </a:r>
            <a:r>
              <a:rPr lang="zh-TW" altLang="en-US" sz="2800" smtClean="0"/>
              <a:t>較多存置在人員個體上</a:t>
            </a:r>
            <a:r>
              <a:rPr lang="en-US" altLang="zh-TW" sz="2800" smtClean="0"/>
              <a:t>,</a:t>
            </a:r>
            <a:r>
              <a:rPr lang="zh-TW" altLang="en-US" sz="2800" smtClean="0"/>
              <a:t>同時</a:t>
            </a:r>
            <a:r>
              <a:rPr lang="en-US" altLang="zh-TW" sz="2800" smtClean="0"/>
              <a:t>,</a:t>
            </a:r>
            <a:r>
              <a:rPr lang="zh-TW" altLang="en-US" sz="2800" smtClean="0"/>
              <a:t>此類知識也正是目前缺口之所在</a:t>
            </a:r>
            <a:r>
              <a:rPr lang="en-US" altLang="zh-TW" sz="2800" smtClean="0"/>
              <a:t>, </a:t>
            </a:r>
            <a:r>
              <a:rPr lang="zh-TW" altLang="en-US" sz="2800" smtClean="0"/>
              <a:t>因此應當針對它們進行有效的知識管理活動</a:t>
            </a:r>
            <a:r>
              <a:rPr lang="en-US" altLang="zh-TW" sz="2800" smtClean="0"/>
              <a:t>,</a:t>
            </a:r>
            <a:r>
              <a:rPr lang="zh-TW" altLang="en-US" sz="2800" smtClean="0"/>
              <a:t>讓其存置方式能由人員轉至組織</a:t>
            </a:r>
            <a:r>
              <a:rPr lang="en-US" altLang="zh-TW" sz="2800" smtClean="0"/>
              <a:t>,</a:t>
            </a:r>
            <a:r>
              <a:rPr lang="zh-TW" altLang="en-US" sz="2800" smtClean="0"/>
              <a:t>進而以數位化方式呈現儲存</a:t>
            </a:r>
            <a:r>
              <a:rPr lang="en-US" altLang="zh-TW" sz="2800" smtClean="0"/>
              <a:t>,</a:t>
            </a:r>
            <a:r>
              <a:rPr lang="zh-TW" altLang="en-US" sz="2800" smtClean="0"/>
              <a:t>並且改善缺口之狀態</a:t>
            </a:r>
            <a:r>
              <a:rPr lang="en-US" altLang="zh-TW" sz="2800" smtClean="0"/>
              <a:t>,</a:t>
            </a:r>
            <a:r>
              <a:rPr lang="zh-TW" altLang="en-US" sz="2800" smtClean="0"/>
              <a:t>提高知識的有效程度</a:t>
            </a:r>
            <a:r>
              <a:rPr lang="en-US" altLang="zh-TW" sz="2800" smtClean="0"/>
              <a:t>.</a:t>
            </a:r>
          </a:p>
        </p:txBody>
      </p:sp>
      <p:sp>
        <p:nvSpPr>
          <p:cNvPr id="5" name="投影片編號版面配置區 5"/>
          <p:cNvSpPr>
            <a:spLocks noGrp="1"/>
          </p:cNvSpPr>
          <p:nvPr>
            <p:ph type="sldNum" sz="quarter" idx="12"/>
          </p:nvPr>
        </p:nvSpPr>
        <p:spPr/>
        <p:txBody>
          <a:bodyPr/>
          <a:lstStyle/>
          <a:p>
            <a:pPr>
              <a:defRPr/>
            </a:pPr>
            <a:fld id="{3E4BDC30-C9E7-4ADA-BB70-FA1BACF165B5}" type="slidenum">
              <a:rPr lang="en-US" altLang="zh-TW"/>
              <a:pPr>
                <a:defRPr/>
              </a:pPr>
              <a:t>30</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441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4420" name="Rectangle 3"/>
          <p:cNvSpPr>
            <a:spLocks noGrp="1" noChangeArrowheads="1"/>
          </p:cNvSpPr>
          <p:nvPr>
            <p:ph idx="1"/>
          </p:nvPr>
        </p:nvSpPr>
        <p:spPr>
          <a:xfrm>
            <a:off x="1447800" y="1066800"/>
            <a:ext cx="7315200" cy="4876800"/>
          </a:xfrm>
        </p:spPr>
        <p:txBody>
          <a:bodyPr/>
          <a:lstStyle/>
          <a:p>
            <a:pPr eaLnBrk="1" hangingPunct="1">
              <a:lnSpc>
                <a:spcPct val="90000"/>
              </a:lnSpc>
            </a:pPr>
            <a:r>
              <a:rPr lang="zh-TW" altLang="en-US" sz="2400" b="1" smtClean="0">
                <a:latin typeface="新細明體" pitchFamily="18" charset="-120"/>
                <a:ea typeface="新細明體" pitchFamily="18" charset="-120"/>
              </a:rPr>
              <a:t>改善專案管理知識缺口</a:t>
            </a:r>
            <a:r>
              <a:rPr lang="en-US" altLang="zh-TW" sz="2400" b="1" smtClean="0">
                <a:latin typeface="新細明體" pitchFamily="18" charset="-120"/>
                <a:ea typeface="新細明體" pitchFamily="18" charset="-120"/>
              </a:rPr>
              <a:t>:</a:t>
            </a:r>
            <a:r>
              <a:rPr lang="en-US" altLang="zh-TW" sz="2400" smtClean="0">
                <a:latin typeface="新細明體" pitchFamily="18" charset="-120"/>
                <a:ea typeface="新細明體" pitchFamily="18" charset="-120"/>
              </a:rPr>
              <a:t> </a:t>
            </a:r>
          </a:p>
          <a:p>
            <a:pPr lvl="1" eaLnBrk="1" hangingPunct="1">
              <a:lnSpc>
                <a:spcPct val="90000"/>
              </a:lnSpc>
            </a:pPr>
            <a:r>
              <a:rPr kumimoji="0" lang="zh-TW" altLang="en-US" sz="2400" smtClean="0">
                <a:ea typeface="新細明體" pitchFamily="18" charset="-120"/>
              </a:rPr>
              <a:t>從公司過去成功案例</a:t>
            </a:r>
            <a:r>
              <a:rPr kumimoji="0" lang="zh-TW" altLang="en-US" sz="2400" smtClean="0">
                <a:solidFill>
                  <a:srgbClr val="000000"/>
                </a:solidFill>
                <a:ea typeface="新細明體" pitchFamily="18" charset="-120"/>
              </a:rPr>
              <a:t>，</a:t>
            </a:r>
            <a:r>
              <a:rPr kumimoji="0" lang="zh-TW" altLang="en-US" sz="2400" smtClean="0">
                <a:ea typeface="新細明體" pitchFamily="18" charset="-120"/>
              </a:rPr>
              <a:t>萃取</a:t>
            </a:r>
            <a:r>
              <a:rPr kumimoji="0" lang="zh-TW" altLang="en-US" sz="2400" smtClean="0">
                <a:latin typeface="Arial" pitchFamily="34" charset="0"/>
                <a:ea typeface="新細明體" pitchFamily="18" charset="-120"/>
              </a:rPr>
              <a:t>“</a:t>
            </a:r>
            <a:r>
              <a:rPr kumimoji="0" lang="zh-TW" altLang="en-US" sz="2400" smtClean="0">
                <a:ea typeface="新細明體" pitchFamily="18" charset="-120"/>
              </a:rPr>
              <a:t>最佳實務</a:t>
            </a:r>
            <a:r>
              <a:rPr kumimoji="0" lang="en-US" altLang="zh-TW" sz="2400" smtClean="0">
                <a:ea typeface="新細明體" pitchFamily="18" charset="-120"/>
              </a:rPr>
              <a:t>(</a:t>
            </a:r>
            <a:r>
              <a:rPr kumimoji="0" lang="en-US" altLang="zh-TW" sz="2400" smtClean="0">
                <a:solidFill>
                  <a:srgbClr val="000000"/>
                </a:solidFill>
                <a:ea typeface="新細明體" pitchFamily="18" charset="-120"/>
              </a:rPr>
              <a:t>Best Practices)</a:t>
            </a:r>
            <a:r>
              <a:rPr kumimoji="0" lang="en-US" altLang="zh-TW" sz="2400" smtClean="0">
                <a:solidFill>
                  <a:srgbClr val="000000"/>
                </a:solidFill>
                <a:latin typeface="Arial" pitchFamily="34" charset="0"/>
                <a:ea typeface="新細明體" pitchFamily="18" charset="-120"/>
              </a:rPr>
              <a:t>”</a:t>
            </a:r>
            <a:r>
              <a:rPr kumimoji="0" lang="zh-TW" altLang="en-US" sz="2400" smtClean="0">
                <a:solidFill>
                  <a:srgbClr val="000000"/>
                </a:solidFill>
                <a:ea typeface="新細明體" pitchFamily="18" charset="-120"/>
              </a:rPr>
              <a:t>，</a:t>
            </a:r>
            <a:r>
              <a:rPr kumimoji="0" lang="zh-TW" altLang="en-US" sz="2400" smtClean="0">
                <a:ea typeface="新細明體" pitchFamily="18" charset="-120"/>
              </a:rPr>
              <a:t>做為公司專案管理知識</a:t>
            </a:r>
            <a:r>
              <a:rPr kumimoji="0" lang="zh-TW" altLang="en-US" sz="2400" smtClean="0">
                <a:solidFill>
                  <a:srgbClr val="000000"/>
                </a:solidFill>
                <a:ea typeface="新細明體" pitchFamily="18" charset="-120"/>
              </a:rPr>
              <a:t>。</a:t>
            </a:r>
            <a:r>
              <a:rPr kumimoji="0" lang="zh-TW" altLang="en-US" sz="2400" smtClean="0">
                <a:solidFill>
                  <a:srgbClr val="000000"/>
                </a:solidFill>
                <a:latin typeface="Arial" pitchFamily="34" charset="0"/>
                <a:ea typeface="新細明體" pitchFamily="18" charset="-120"/>
              </a:rPr>
              <a:t>“</a:t>
            </a:r>
            <a:r>
              <a:rPr kumimoji="0" lang="zh-TW" altLang="en-US" sz="2400" smtClean="0">
                <a:ea typeface="新細明體" pitchFamily="18" charset="-120"/>
              </a:rPr>
              <a:t>最佳實務</a:t>
            </a:r>
            <a:r>
              <a:rPr kumimoji="0" lang="zh-TW" altLang="en-US" sz="2400" smtClean="0">
                <a:latin typeface="Arial" pitchFamily="34" charset="0"/>
                <a:ea typeface="新細明體" pitchFamily="18" charset="-120"/>
              </a:rPr>
              <a:t>”</a:t>
            </a:r>
            <a:r>
              <a:rPr kumimoji="0" lang="zh-TW" altLang="en-US" sz="2400" smtClean="0">
                <a:ea typeface="新細明體" pitchFamily="18" charset="-120"/>
              </a:rPr>
              <a:t> </a:t>
            </a:r>
            <a:r>
              <a:rPr kumimoji="0" lang="zh-TW" altLang="en-US" sz="2400" smtClean="0">
                <a:solidFill>
                  <a:srgbClr val="000000"/>
                </a:solidFill>
                <a:ea typeface="新細明體" pitchFamily="18" charset="-120"/>
              </a:rPr>
              <a:t>意指已經在組織內外被認為是有效的、經過簡化、廣為傳播，而且曾與他人分享過的作業流程操作，以鼓勵彼此互惠及知識分享的方法。</a:t>
            </a:r>
          </a:p>
          <a:p>
            <a:pPr lvl="1" eaLnBrk="1" hangingPunct="1">
              <a:lnSpc>
                <a:spcPct val="90000"/>
              </a:lnSpc>
            </a:pPr>
            <a:r>
              <a:rPr kumimoji="0" lang="en-US" altLang="zh-TW" sz="2400" smtClean="0">
                <a:ea typeface="新細明體" pitchFamily="18" charset="-120"/>
              </a:rPr>
              <a:t>on-job training</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多請教資深之專案管理人員</a:t>
            </a:r>
            <a:r>
              <a:rPr kumimoji="0" lang="zh-TW" altLang="en-US" sz="2400" smtClean="0">
                <a:solidFill>
                  <a:srgbClr val="000000"/>
                </a:solidFill>
                <a:ea typeface="新細明體" pitchFamily="18" charset="-120"/>
              </a:rPr>
              <a:t>，</a:t>
            </a:r>
            <a:r>
              <a:rPr kumimoji="0" lang="zh-TW" altLang="en-US" sz="2400" smtClean="0">
                <a:ea typeface="新細明體" pitchFamily="18" charset="-120"/>
              </a:rPr>
              <a:t>並把其經驗整理成文件予以紀錄</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加強專案管理工具應用訓練</a:t>
            </a:r>
            <a:r>
              <a:rPr kumimoji="0" lang="en-US" altLang="zh-TW" sz="2400" smtClean="0">
                <a:ea typeface="新細明體" pitchFamily="18" charset="-120"/>
              </a:rPr>
              <a:t>(</a:t>
            </a:r>
            <a:r>
              <a:rPr kumimoji="0" lang="zh-TW" altLang="en-US" sz="2400" smtClean="0">
                <a:ea typeface="新細明體" pitchFamily="18" charset="-120"/>
              </a:rPr>
              <a:t>如甘特圖、魚骨圖、關鍵路徑辦認</a:t>
            </a:r>
            <a:r>
              <a:rPr kumimoji="0" lang="en-US" altLang="zh-TW" sz="2400" smtClean="0">
                <a:ea typeface="新細明體" pitchFamily="18" charset="-120"/>
              </a:rPr>
              <a:t>...)</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閱讀相關專案管理資訊</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有關人員定期參加</a:t>
            </a:r>
            <a:r>
              <a:rPr kumimoji="0" lang="en-US" altLang="zh-TW" sz="2400" smtClean="0">
                <a:ea typeface="新細明體" pitchFamily="18" charset="-120"/>
              </a:rPr>
              <a:t>(</a:t>
            </a:r>
            <a:r>
              <a:rPr kumimoji="0" lang="zh-TW" altLang="en-US" sz="2400" smtClean="0">
                <a:ea typeface="新細明體" pitchFamily="18" charset="-120"/>
              </a:rPr>
              <a:t>或自行辦理</a:t>
            </a:r>
            <a:r>
              <a:rPr kumimoji="0" lang="en-US" altLang="zh-TW" sz="2400" smtClean="0">
                <a:ea typeface="新細明體" pitchFamily="18" charset="-120"/>
              </a:rPr>
              <a:t>)</a:t>
            </a:r>
            <a:r>
              <a:rPr kumimoji="0" lang="zh-TW" altLang="en-US" sz="2400" smtClean="0">
                <a:ea typeface="新細明體" pitchFamily="18" charset="-120"/>
              </a:rPr>
              <a:t>專案管理知識課程</a:t>
            </a:r>
            <a:r>
              <a:rPr kumimoji="0" lang="zh-TW" altLang="en-US" sz="2400" smtClean="0">
                <a:solidFill>
                  <a:srgbClr val="000000"/>
                </a:solidFill>
                <a:ea typeface="新細明體" pitchFamily="18" charset="-120"/>
              </a:rPr>
              <a:t>。</a:t>
            </a:r>
          </a:p>
        </p:txBody>
      </p:sp>
      <p:sp>
        <p:nvSpPr>
          <p:cNvPr id="5" name="投影片編號版面配置區 5"/>
          <p:cNvSpPr>
            <a:spLocks noGrp="1"/>
          </p:cNvSpPr>
          <p:nvPr>
            <p:ph type="sldNum" sz="quarter" idx="12"/>
          </p:nvPr>
        </p:nvSpPr>
        <p:spPr/>
        <p:txBody>
          <a:bodyPr/>
          <a:lstStyle/>
          <a:p>
            <a:pPr>
              <a:defRPr/>
            </a:pPr>
            <a:fld id="{B41864A7-B133-4961-8A59-0C3D2CE3A98F}" type="slidenum">
              <a:rPr lang="en-US" altLang="zh-TW"/>
              <a:pPr>
                <a:defRPr/>
              </a:pPr>
              <a:t>31</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544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5444" name="Rectangle 3"/>
          <p:cNvSpPr>
            <a:spLocks noGrp="1" noChangeArrowheads="1"/>
          </p:cNvSpPr>
          <p:nvPr>
            <p:ph idx="1"/>
          </p:nvPr>
        </p:nvSpPr>
        <p:spPr/>
        <p:txBody>
          <a:bodyPr/>
          <a:lstStyle/>
          <a:p>
            <a:pPr eaLnBrk="1" hangingPunct="1"/>
            <a:r>
              <a:rPr kumimoji="0" lang="zh-TW" altLang="en-US" sz="2400" b="1" smtClean="0">
                <a:latin typeface="Times New Roman" pitchFamily="18" charset="0"/>
                <a:ea typeface="新細明體" pitchFamily="18" charset="-120"/>
              </a:rPr>
              <a:t>改善產業實務相關知識改善缺口</a:t>
            </a:r>
            <a:r>
              <a:rPr kumimoji="0" lang="zh-TW" altLang="en-US" smtClean="0">
                <a:latin typeface="Times New Roman" pitchFamily="18" charset="0"/>
                <a:ea typeface="新細明體" pitchFamily="18" charset="-120"/>
              </a:rPr>
              <a:t> </a:t>
            </a:r>
          </a:p>
          <a:p>
            <a:pPr lvl="1" eaLnBrk="1" hangingPunct="1"/>
            <a:r>
              <a:rPr kumimoji="0" lang="zh-TW" altLang="en-US" sz="2400" smtClean="0">
                <a:ea typeface="新細明體" pitchFamily="18" charset="-120"/>
              </a:rPr>
              <a:t>可經由與各產業軟體開發廠商進行策略聯盟</a:t>
            </a:r>
            <a:r>
              <a:rPr kumimoji="0" lang="en-US" altLang="zh-TW" sz="2400" smtClean="0">
                <a:ea typeface="新細明體" pitchFamily="18" charset="-120"/>
              </a:rPr>
              <a:t>,</a:t>
            </a:r>
            <a:r>
              <a:rPr kumimoji="0" lang="zh-TW" altLang="en-US" sz="2400" smtClean="0">
                <a:ea typeface="新細明體" pitchFamily="18" charset="-120"/>
              </a:rPr>
              <a:t>以快速獲得產業實務</a:t>
            </a:r>
            <a:r>
              <a:rPr kumimoji="0" lang="zh-TW" altLang="en-US" sz="2400" smtClean="0">
                <a:solidFill>
                  <a:srgbClr val="000000"/>
                </a:solidFill>
                <a:ea typeface="新細明體" pitchFamily="18" charset="-120"/>
              </a:rPr>
              <a:t>。</a:t>
            </a:r>
          </a:p>
          <a:p>
            <a:pPr lvl="1" eaLnBrk="1" hangingPunct="1"/>
            <a:r>
              <a:rPr kumimoji="0" lang="zh-TW" altLang="en-US" sz="2400" smtClean="0">
                <a:solidFill>
                  <a:srgbClr val="000000"/>
                </a:solidFill>
                <a:ea typeface="新細明體" pitchFamily="18" charset="-120"/>
              </a:rPr>
              <a:t>搜集各產業別一般工作流程程序，並建立成知識庫。 </a:t>
            </a:r>
          </a:p>
          <a:p>
            <a:pPr lvl="1" eaLnBrk="1" hangingPunct="1"/>
            <a:r>
              <a:rPr kumimoji="0" lang="zh-TW" altLang="en-US" sz="2400" smtClean="0">
                <a:solidFill>
                  <a:srgbClr val="000000"/>
                </a:solidFill>
                <a:ea typeface="新細明體" pitchFamily="18" charset="-120"/>
              </a:rPr>
              <a:t>依產業別建立企業功能資訊系統基本雛型，以利人員暸解產業實務概況及縮短產出時程。</a:t>
            </a:r>
          </a:p>
          <a:p>
            <a:pPr lvl="1" eaLnBrk="1" hangingPunct="1"/>
            <a:r>
              <a:rPr kumimoji="0" lang="zh-TW" altLang="en-US" sz="2400" smtClean="0">
                <a:ea typeface="新細明體" pitchFamily="18" charset="-120"/>
              </a:rPr>
              <a:t>參加業界舉辦之 </a:t>
            </a:r>
            <a:r>
              <a:rPr kumimoji="0" lang="en-US" altLang="zh-TW" sz="2400" smtClean="0">
                <a:ea typeface="新細明體" pitchFamily="18" charset="-120"/>
              </a:rPr>
              <a:t>Seminar</a:t>
            </a:r>
          </a:p>
          <a:p>
            <a:pPr lvl="1" eaLnBrk="1" hangingPunct="1"/>
            <a:r>
              <a:rPr kumimoji="0" lang="zh-TW" altLang="en-US" sz="2400" smtClean="0">
                <a:ea typeface="新細明體" pitchFamily="18" charset="-120"/>
              </a:rPr>
              <a:t>內部定期舉辦 </a:t>
            </a:r>
            <a:r>
              <a:rPr kumimoji="0" lang="en-US" altLang="zh-TW" sz="2400" smtClean="0">
                <a:ea typeface="新細明體" pitchFamily="18" charset="-120"/>
              </a:rPr>
              <a:t>Workshop </a:t>
            </a:r>
            <a:r>
              <a:rPr kumimoji="0" lang="zh-TW" altLang="en-US" sz="2400" smtClean="0">
                <a:ea typeface="新細明體" pitchFamily="18" charset="-120"/>
              </a:rPr>
              <a:t>分享資訊</a:t>
            </a:r>
            <a:r>
              <a:rPr kumimoji="0" lang="zh-TW" altLang="en-US" sz="2400" smtClean="0">
                <a:solidFill>
                  <a:srgbClr val="000000"/>
                </a:solidFill>
                <a:ea typeface="新細明體" pitchFamily="18" charset="-120"/>
              </a:rPr>
              <a:t>。</a:t>
            </a:r>
          </a:p>
          <a:p>
            <a:pPr lvl="1" eaLnBrk="1" hangingPunct="1"/>
            <a:r>
              <a:rPr kumimoji="0" lang="zh-TW" altLang="en-US" sz="2400" smtClean="0">
                <a:ea typeface="新細明體" pitchFamily="18" charset="-120"/>
              </a:rPr>
              <a:t>拜訪客戶以了解客戶所需</a:t>
            </a:r>
            <a:r>
              <a:rPr kumimoji="0" lang="en-US" altLang="zh-TW" sz="2400" smtClean="0">
                <a:ea typeface="新細明體" pitchFamily="18" charset="-120"/>
              </a:rPr>
              <a:t>,</a:t>
            </a:r>
            <a:r>
              <a:rPr kumimoji="0" lang="zh-TW" altLang="en-US" sz="2400" smtClean="0">
                <a:ea typeface="新細明體" pitchFamily="18" charset="-120"/>
              </a:rPr>
              <a:t>進而了解產業趨勢</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p:txBody>
      </p:sp>
      <p:sp>
        <p:nvSpPr>
          <p:cNvPr id="5" name="投影片編號版面配置區 5"/>
          <p:cNvSpPr>
            <a:spLocks noGrp="1"/>
          </p:cNvSpPr>
          <p:nvPr>
            <p:ph type="sldNum" sz="quarter" idx="12"/>
          </p:nvPr>
        </p:nvSpPr>
        <p:spPr/>
        <p:txBody>
          <a:bodyPr/>
          <a:lstStyle/>
          <a:p>
            <a:pPr>
              <a:defRPr/>
            </a:pPr>
            <a:fld id="{BEA007F1-0E86-42EB-BACB-54DAA1084774}" type="slidenum">
              <a:rPr lang="en-US" altLang="zh-TW"/>
              <a:pPr>
                <a:defRPr/>
              </a:pPr>
              <a:t>32</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677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個案背景介紹</a:t>
            </a:r>
          </a:p>
        </p:txBody>
      </p:sp>
      <p:sp>
        <p:nvSpPr>
          <p:cNvPr id="416772" name="Rectangle 3"/>
          <p:cNvSpPr>
            <a:spLocks noGrp="1" noChangeArrowheads="1"/>
          </p:cNvSpPr>
          <p:nvPr>
            <p:ph idx="1"/>
          </p:nvPr>
        </p:nvSpPr>
        <p:spPr/>
        <p:txBody>
          <a:bodyPr/>
          <a:lstStyle/>
          <a:p>
            <a:pPr eaLnBrk="1" hangingPunct="1"/>
            <a:r>
              <a:rPr kumimoji="0" lang="zh-TW" altLang="en-US" sz="2400" b="1" smtClean="0">
                <a:latin typeface="新細明體" pitchFamily="18" charset="-120"/>
                <a:ea typeface="新細明體" pitchFamily="18" charset="-120"/>
              </a:rPr>
              <a:t>新人類資訊 顧問服務部</a:t>
            </a:r>
            <a:r>
              <a:rPr kumimoji="0" lang="zh-TW" altLang="en-US" sz="2400" smtClean="0">
                <a:latin typeface="新細明體" pitchFamily="18" charset="-120"/>
                <a:ea typeface="新細明體" pitchFamily="18" charset="-120"/>
              </a:rPr>
              <a:t> </a:t>
            </a:r>
          </a:p>
          <a:p>
            <a:pPr eaLnBrk="1" hangingPunct="1">
              <a:buFontTx/>
              <a:buNone/>
            </a:pPr>
            <a:r>
              <a:rPr kumimoji="0" lang="zh-TW" altLang="en-US" sz="2400" smtClean="0">
                <a:latin typeface="新細明體" pitchFamily="18" charset="-120"/>
                <a:ea typeface="新細明體" pitchFamily="18" charset="-120"/>
              </a:rPr>
              <a:t>     為了協助客戶能順利導入公司的解決方案並獲得良好的導入成效而設立</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該部門之主要功能任務為 </a:t>
            </a:r>
            <a:r>
              <a:rPr kumimoji="0" lang="en-US" altLang="zh-TW" sz="2400" smtClean="0">
                <a:latin typeface="新細明體" pitchFamily="18" charset="-120"/>
                <a:ea typeface="新細明體" pitchFamily="18" charset="-120"/>
              </a:rPr>
              <a:t>:</a:t>
            </a:r>
          </a:p>
          <a:p>
            <a:pPr eaLnBrk="1" hangingPunct="1">
              <a:buFontTx/>
              <a:buNone/>
            </a:pPr>
            <a:r>
              <a:rPr kumimoji="0" lang="en-US" altLang="zh-TW" sz="2400" smtClean="0">
                <a:latin typeface="Times New Roman" pitchFamily="18" charset="0"/>
                <a:ea typeface="新細明體" pitchFamily="18" charset="-120"/>
              </a:rPr>
              <a:t>     </a:t>
            </a:r>
          </a:p>
          <a:p>
            <a:pPr lvl="1" eaLnBrk="1" hangingPunct="1"/>
            <a:r>
              <a:rPr kumimoji="0" lang="zh-TW" altLang="en-US" sz="2400" b="1" smtClean="0">
                <a:latin typeface="Times New Roman" pitchFamily="18" charset="0"/>
                <a:ea typeface="新細明體" pitchFamily="18" charset="-120"/>
              </a:rPr>
              <a:t>提供業務人員技術支援以助其承接業務</a:t>
            </a:r>
          </a:p>
          <a:p>
            <a:pPr lvl="1" eaLnBrk="1" hangingPunct="1"/>
            <a:r>
              <a:rPr kumimoji="0" lang="zh-TW" altLang="en-US" sz="2400" b="1" smtClean="0">
                <a:latin typeface="Times New Roman" pitchFamily="18" charset="0"/>
                <a:ea typeface="新細明體" pitchFamily="18" charset="-120"/>
              </a:rPr>
              <a:t>幫助客戶進行對公司解決方案的評估 </a:t>
            </a:r>
          </a:p>
          <a:p>
            <a:pPr lvl="1" eaLnBrk="1" hangingPunct="1"/>
            <a:r>
              <a:rPr kumimoji="0" lang="zh-TW" altLang="en-US" sz="2400" b="1" smtClean="0">
                <a:latin typeface="Times New Roman" pitchFamily="18" charset="0"/>
                <a:ea typeface="新細明體" pitchFamily="18" charset="-120"/>
              </a:rPr>
              <a:t>提供客戶最適當的解決方案規劃</a:t>
            </a:r>
          </a:p>
          <a:p>
            <a:pPr lvl="1" eaLnBrk="1" hangingPunct="1"/>
            <a:r>
              <a:rPr kumimoji="0" lang="zh-TW" altLang="en-US" sz="2400" b="1" smtClean="0">
                <a:latin typeface="Times New Roman" pitchFamily="18" charset="0"/>
                <a:ea typeface="新細明體" pitchFamily="18" charset="-120"/>
              </a:rPr>
              <a:t>提供知識</a:t>
            </a:r>
            <a:r>
              <a:rPr kumimoji="0" lang="zh-TW" altLang="en-US" sz="2000" smtClean="0"/>
              <a:t>、</a:t>
            </a:r>
            <a:r>
              <a:rPr kumimoji="0" lang="zh-TW" altLang="en-US" sz="2400" b="1" smtClean="0"/>
              <a:t>技術與經驗以</a:t>
            </a:r>
            <a:r>
              <a:rPr kumimoji="0" lang="zh-TW" altLang="en-US" sz="2400" b="1" smtClean="0">
                <a:latin typeface="Times New Roman" pitchFamily="18" charset="0"/>
                <a:ea typeface="新細明體" pitchFamily="18" charset="-120"/>
              </a:rPr>
              <a:t>輔導客戶順利上線</a:t>
            </a:r>
            <a:r>
              <a:rPr kumimoji="0" lang="zh-TW" altLang="en-US" sz="2000" smtClean="0">
                <a:latin typeface="新細明體" pitchFamily="18" charset="-120"/>
                <a:ea typeface="新細明體" pitchFamily="18" charset="-120"/>
              </a:rPr>
              <a:t> </a:t>
            </a:r>
          </a:p>
        </p:txBody>
      </p:sp>
      <p:sp>
        <p:nvSpPr>
          <p:cNvPr id="5" name="投影片編號版面配置區 5"/>
          <p:cNvSpPr>
            <a:spLocks noGrp="1"/>
          </p:cNvSpPr>
          <p:nvPr>
            <p:ph type="sldNum" sz="quarter" idx="12"/>
          </p:nvPr>
        </p:nvSpPr>
        <p:spPr/>
        <p:txBody>
          <a:bodyPr/>
          <a:lstStyle/>
          <a:p>
            <a:pPr>
              <a:defRPr/>
            </a:pPr>
            <a:fld id="{588D9093-ED63-43B4-9EC4-DBE79ACCBDD6}" type="slidenum">
              <a:rPr lang="en-US" altLang="zh-TW"/>
              <a:pPr>
                <a:defRPr/>
              </a:pPr>
              <a:t>4</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779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個案面臨的挑戰</a:t>
            </a:r>
          </a:p>
        </p:txBody>
      </p:sp>
      <p:sp>
        <p:nvSpPr>
          <p:cNvPr id="417796" name="Rectangle 3"/>
          <p:cNvSpPr>
            <a:spLocks noGrp="1" noChangeArrowheads="1"/>
          </p:cNvSpPr>
          <p:nvPr>
            <p:ph idx="1"/>
          </p:nvPr>
        </p:nvSpPr>
        <p:spPr>
          <a:xfrm>
            <a:off x="1600200" y="1524000"/>
            <a:ext cx="7315200" cy="3124200"/>
          </a:xfrm>
        </p:spPr>
        <p:txBody>
          <a:bodyPr/>
          <a:lstStyle/>
          <a:p>
            <a:pPr eaLnBrk="1" hangingPunct="1"/>
            <a:r>
              <a:rPr lang="zh-TW" altLang="en-US" sz="2400" smtClean="0"/>
              <a:t>削價競爭 </a:t>
            </a:r>
            <a:r>
              <a:rPr lang="en-US" altLang="zh-TW" sz="2400" smtClean="0">
                <a:latin typeface="Times New Roman" pitchFamily="18" charset="0"/>
              </a:rPr>
              <a:t>–</a:t>
            </a:r>
            <a:r>
              <a:rPr lang="en-US" altLang="zh-TW" sz="2400" smtClean="0"/>
              <a:t> </a:t>
            </a:r>
            <a:r>
              <a:rPr lang="zh-TW" altLang="en-US" sz="2400" smtClean="0"/>
              <a:t>處於對手不多但競爭激烈的環境</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在業務的推展上</a:t>
            </a:r>
            <a:r>
              <a:rPr kumimoji="0" lang="en-US" altLang="zh-TW" sz="2400" smtClean="0">
                <a:latin typeface="新細明體" pitchFamily="18" charset="-120"/>
                <a:ea typeface="新細明體" pitchFamily="18" charset="-120"/>
              </a:rPr>
              <a:t>,</a:t>
            </a:r>
            <a:r>
              <a:rPr kumimoji="0" lang="zh-TW" altLang="en-US" sz="2400" smtClean="0">
                <a:latin typeface="新細明體" pitchFamily="18" charset="-120"/>
                <a:ea typeface="新細明體" pitchFamily="18" charset="-120"/>
              </a:rPr>
              <a:t>常面臨削價競爭的情形</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侵蝕承接個案的利潤</a:t>
            </a:r>
          </a:p>
          <a:p>
            <a:pPr eaLnBrk="1" hangingPunct="1"/>
            <a:r>
              <a:rPr kumimoji="0" lang="zh-TW" altLang="en-US" sz="2400" smtClean="0">
                <a:latin typeface="新細明體" pitchFamily="18" charset="-120"/>
                <a:ea typeface="新細明體" pitchFamily="18" charset="-120"/>
              </a:rPr>
              <a:t>承接之個案無法準時結案 </a:t>
            </a:r>
            <a:r>
              <a:rPr kumimoji="0" lang="en-US" altLang="zh-TW" sz="2400" smtClean="0">
                <a:latin typeface="Times New Roman" pitchFamily="18" charset="0"/>
                <a:ea typeface="新細明體" pitchFamily="18" charset="-120"/>
              </a:rPr>
              <a:t>–</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顧問承接的個案</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常因為許多的因素導致無法準時結案</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而有時候加派人手</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卻未能有明顯之改善</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不但影響人力之調度</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也增加額外的人力成本</a:t>
            </a:r>
          </a:p>
        </p:txBody>
      </p:sp>
      <p:sp>
        <p:nvSpPr>
          <p:cNvPr id="5" name="投影片編號版面配置區 5"/>
          <p:cNvSpPr>
            <a:spLocks noGrp="1"/>
          </p:cNvSpPr>
          <p:nvPr>
            <p:ph type="sldNum" sz="quarter" idx="12"/>
          </p:nvPr>
        </p:nvSpPr>
        <p:spPr/>
        <p:txBody>
          <a:bodyPr/>
          <a:lstStyle/>
          <a:p>
            <a:pPr>
              <a:defRPr/>
            </a:pPr>
            <a:fld id="{B25C38B0-F73A-4B2F-95D2-3D1E54014AB5}" type="slidenum">
              <a:rPr lang="en-US" altLang="zh-TW"/>
              <a:pPr>
                <a:defRPr/>
              </a:pPr>
              <a:t>5</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881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個案研究目標</a:t>
            </a:r>
          </a:p>
        </p:txBody>
      </p:sp>
      <p:sp>
        <p:nvSpPr>
          <p:cNvPr id="418820" name="Rectangle 3"/>
          <p:cNvSpPr>
            <a:spLocks noGrp="1" noChangeArrowheads="1"/>
          </p:cNvSpPr>
          <p:nvPr>
            <p:ph idx="1"/>
          </p:nvPr>
        </p:nvSpPr>
        <p:spPr>
          <a:xfrm>
            <a:off x="1676400" y="1447800"/>
            <a:ext cx="6781800" cy="2895600"/>
          </a:xfrm>
        </p:spPr>
        <p:txBody>
          <a:bodyPr/>
          <a:lstStyle/>
          <a:p>
            <a:pPr eaLnBrk="1" hangingPunct="1"/>
            <a:r>
              <a:rPr lang="zh-TW" altLang="en-US" sz="2400" smtClean="0">
                <a:ea typeface="新細明體" pitchFamily="18" charset="-120"/>
              </a:rPr>
              <a:t>藉由分析技術顧問之工作流程</a:t>
            </a:r>
            <a:r>
              <a:rPr lang="en-US" altLang="zh-TW" sz="2400" smtClean="0">
                <a:ea typeface="新細明體" pitchFamily="18" charset="-120"/>
              </a:rPr>
              <a:t>, </a:t>
            </a:r>
            <a:r>
              <a:rPr lang="zh-TW" altLang="en-US" sz="2400" smtClean="0">
                <a:ea typeface="新細明體" pitchFamily="18" charset="-120"/>
              </a:rPr>
              <a:t>找出其相關知識以及</a:t>
            </a:r>
            <a:r>
              <a:rPr lang="en-US" altLang="zh-TW" sz="2400" smtClean="0">
                <a:ea typeface="新細明體" pitchFamily="18" charset="-120"/>
              </a:rPr>
              <a:t>C.S.F(</a:t>
            </a:r>
            <a:r>
              <a:rPr lang="zh-TW" altLang="en-US" sz="2400" smtClean="0">
                <a:ea typeface="新細明體" pitchFamily="18" charset="-120"/>
              </a:rPr>
              <a:t>關鍵成功因素</a:t>
            </a:r>
            <a:r>
              <a:rPr lang="en-US" altLang="zh-TW" sz="2400" smtClean="0">
                <a:ea typeface="新細明體" pitchFamily="18" charset="-120"/>
              </a:rPr>
              <a:t>), </a:t>
            </a:r>
            <a:r>
              <a:rPr lang="zh-TW" altLang="en-US" sz="2400" smtClean="0">
                <a:ea typeface="新細明體" pitchFamily="18" charset="-120"/>
              </a:rPr>
              <a:t>針對找出來的知識進行屬性分析</a:t>
            </a:r>
            <a:r>
              <a:rPr lang="en-US" altLang="zh-TW" sz="2400" smtClean="0">
                <a:ea typeface="新細明體" pitchFamily="18" charset="-120"/>
              </a:rPr>
              <a:t>, </a:t>
            </a:r>
            <a:r>
              <a:rPr lang="zh-TW" altLang="en-US" sz="2400" smtClean="0">
                <a:ea typeface="新細明體" pitchFamily="18" charset="-120"/>
              </a:rPr>
              <a:t>以找出可能目前存在的知識缺口並就這些缺口提出改善對策</a:t>
            </a:r>
            <a:r>
              <a:rPr kumimoji="0" lang="zh-TW" altLang="en-US" sz="2400" smtClean="0"/>
              <a:t>。</a:t>
            </a:r>
          </a:p>
          <a:p>
            <a:pPr eaLnBrk="1" hangingPunct="1"/>
            <a:r>
              <a:rPr lang="zh-TW" altLang="en-US" sz="2400" smtClean="0">
                <a:ea typeface="新細明體" pitchFamily="18" charset="-120"/>
              </a:rPr>
              <a:t>結合知識屬性分析之結果搭配系統思考方式</a:t>
            </a:r>
            <a:r>
              <a:rPr lang="en-US" altLang="zh-TW" sz="2400" smtClean="0">
                <a:ea typeface="新細明體" pitchFamily="18" charset="-120"/>
              </a:rPr>
              <a:t>, </a:t>
            </a:r>
            <a:r>
              <a:rPr lang="zh-TW" altLang="en-US" sz="2400" smtClean="0">
                <a:ea typeface="新細明體" pitchFamily="18" charset="-120"/>
              </a:rPr>
              <a:t>希望能找出因應挑戰的對策 </a:t>
            </a:r>
            <a:r>
              <a:rPr kumimoji="0" lang="zh-TW" altLang="en-US" sz="2400" smtClean="0"/>
              <a:t>。</a:t>
            </a:r>
          </a:p>
        </p:txBody>
      </p:sp>
      <p:sp>
        <p:nvSpPr>
          <p:cNvPr id="5" name="投影片編號版面配置區 5"/>
          <p:cNvSpPr>
            <a:spLocks noGrp="1"/>
          </p:cNvSpPr>
          <p:nvPr>
            <p:ph type="sldNum" sz="quarter" idx="12"/>
          </p:nvPr>
        </p:nvSpPr>
        <p:spPr/>
        <p:txBody>
          <a:bodyPr/>
          <a:lstStyle/>
          <a:p>
            <a:pPr>
              <a:defRPr/>
            </a:pPr>
            <a:fld id="{7CEC5BAA-7A4A-4F17-A033-06E83CC25DA3}" type="slidenum">
              <a:rPr lang="en-US" altLang="zh-TW"/>
              <a:pPr>
                <a:defRPr/>
              </a:pPr>
              <a:t>6</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4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技術顧問的工作流程介紹</a:t>
            </a:r>
          </a:p>
        </p:txBody>
      </p:sp>
      <p:sp>
        <p:nvSpPr>
          <p:cNvPr id="419844" name="Rectangle 3"/>
          <p:cNvSpPr>
            <a:spLocks noGrp="1" noChangeArrowheads="1"/>
          </p:cNvSpPr>
          <p:nvPr>
            <p:ph idx="1"/>
          </p:nvPr>
        </p:nvSpPr>
        <p:spPr>
          <a:xfrm>
            <a:off x="6781800" y="5867400"/>
            <a:ext cx="2209800" cy="304800"/>
          </a:xfrm>
        </p:spPr>
        <p:txBody>
          <a:bodyPr/>
          <a:lstStyle/>
          <a:p>
            <a:pPr lvl="4" eaLnBrk="1" hangingPunct="1"/>
            <a:endParaRPr kumimoji="0" lang="zh-TW" altLang="zh-TW" sz="1400" smtClean="0">
              <a:latin typeface="新細明體" pitchFamily="18" charset="-120"/>
              <a:ea typeface="新細明體" pitchFamily="18" charset="-120"/>
            </a:endParaRPr>
          </a:p>
        </p:txBody>
      </p:sp>
      <p:sp>
        <p:nvSpPr>
          <p:cNvPr id="6" name="投影片編號版面配置區 5"/>
          <p:cNvSpPr>
            <a:spLocks noGrp="1"/>
          </p:cNvSpPr>
          <p:nvPr>
            <p:ph type="sldNum" sz="quarter" idx="12"/>
          </p:nvPr>
        </p:nvSpPr>
        <p:spPr/>
        <p:txBody>
          <a:bodyPr/>
          <a:lstStyle/>
          <a:p>
            <a:pPr>
              <a:defRPr/>
            </a:pPr>
            <a:fld id="{951689EA-A350-45B4-9AEF-B9CA9F769B3D}" type="slidenum">
              <a:rPr lang="en-US" altLang="zh-TW"/>
              <a:pPr>
                <a:defRPr/>
              </a:pPr>
              <a:t>7</a:t>
            </a:fld>
            <a:endParaRPr lang="en-US" altLang="zh-TW"/>
          </a:p>
        </p:txBody>
      </p:sp>
      <p:pic>
        <p:nvPicPr>
          <p:cNvPr id="419845" name="Picture 4" descr="worlflow"/>
          <p:cNvPicPr>
            <a:picLocks noChangeAspect="1" noChangeArrowheads="1"/>
          </p:cNvPicPr>
          <p:nvPr/>
        </p:nvPicPr>
        <p:blipFill>
          <a:blip r:embed="rId4"/>
          <a:srcRect/>
          <a:stretch>
            <a:fillRect/>
          </a:stretch>
        </p:blipFill>
        <p:spPr bwMode="auto">
          <a:xfrm>
            <a:off x="1295400" y="1238250"/>
            <a:ext cx="7543800" cy="47498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086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技術顧問的工作目標</a:t>
            </a:r>
          </a:p>
        </p:txBody>
      </p:sp>
      <p:sp>
        <p:nvSpPr>
          <p:cNvPr id="420868" name="Rectangle 3"/>
          <p:cNvSpPr>
            <a:spLocks noGrp="1" noChangeArrowheads="1"/>
          </p:cNvSpPr>
          <p:nvPr>
            <p:ph idx="1"/>
          </p:nvPr>
        </p:nvSpPr>
        <p:spPr/>
        <p:txBody>
          <a:bodyPr/>
          <a:lstStyle/>
          <a:p>
            <a:pPr eaLnBrk="1" hangingPunct="1"/>
            <a:r>
              <a:rPr lang="zh-TW" altLang="en-US" sz="2400" b="1" smtClean="0">
                <a:latin typeface="新細明體" pitchFamily="18" charset="-120"/>
                <a:ea typeface="新細明體" pitchFamily="18" charset="-120"/>
              </a:rPr>
              <a:t>技術顧問</a:t>
            </a:r>
            <a:r>
              <a:rPr lang="zh-TW" altLang="en-US" sz="2400" b="1" smtClean="0">
                <a:ea typeface="新細明體" pitchFamily="18" charset="-120"/>
              </a:rPr>
              <a:t> </a:t>
            </a:r>
            <a:r>
              <a:rPr lang="zh-TW" altLang="en-US" sz="2400" b="1" smtClean="0">
                <a:latin typeface="新細明體" pitchFamily="18" charset="-120"/>
                <a:ea typeface="新細明體" pitchFamily="18" charset="-120"/>
              </a:rPr>
              <a:t>工作目標</a:t>
            </a:r>
            <a:r>
              <a:rPr lang="zh-TW" altLang="en-US" sz="2400" b="1" smtClean="0">
                <a:ea typeface="新細明體" pitchFamily="18" charset="-120"/>
              </a:rPr>
              <a:t> </a:t>
            </a:r>
            <a:r>
              <a:rPr lang="en-US" altLang="zh-TW" sz="2400" b="1" smtClean="0">
                <a:latin typeface="Times New Roman" pitchFamily="18" charset="0"/>
                <a:ea typeface="新細明體" pitchFamily="18" charset="-120"/>
              </a:rPr>
              <a:t>–</a:t>
            </a:r>
            <a:r>
              <a:rPr lang="en-US" altLang="zh-TW" sz="2400" b="1" smtClean="0">
                <a:ea typeface="新細明體" pitchFamily="18" charset="-120"/>
              </a:rPr>
              <a:t> </a:t>
            </a:r>
            <a:r>
              <a:rPr lang="en-US" altLang="zh-TW" sz="2400" smtClean="0">
                <a:ea typeface="新細明體" pitchFamily="18" charset="-120"/>
              </a:rPr>
              <a:t>Presales</a:t>
            </a:r>
            <a:r>
              <a:rPr lang="en-US" altLang="zh-TW" sz="2400" b="1" smtClean="0">
                <a:ea typeface="新細明體" pitchFamily="18" charset="-120"/>
              </a:rPr>
              <a:t> </a:t>
            </a:r>
            <a:r>
              <a:rPr lang="zh-TW" altLang="en-US" sz="2400" b="1" smtClean="0">
                <a:latin typeface="新細明體" pitchFamily="18" charset="-120"/>
                <a:ea typeface="新細明體" pitchFamily="18" charset="-120"/>
              </a:rPr>
              <a:t>階段</a:t>
            </a:r>
          </a:p>
          <a:p>
            <a:pPr lvl="1" eaLnBrk="1" hangingPunct="1"/>
            <a:endParaRPr lang="zh-TW" altLang="en-US" sz="2400" smtClean="0">
              <a:latin typeface="新細明體" pitchFamily="18" charset="-120"/>
              <a:ea typeface="新細明體" pitchFamily="18" charset="-120"/>
            </a:endParaRPr>
          </a:p>
          <a:p>
            <a:pPr lvl="1" eaLnBrk="1" hangingPunct="1"/>
            <a:r>
              <a:rPr lang="zh-TW" altLang="en-US" sz="2400" smtClean="0">
                <a:latin typeface="新細明體" pitchFamily="18" charset="-120"/>
                <a:ea typeface="新細明體" pitchFamily="18" charset="-120"/>
              </a:rPr>
              <a:t>提供業務技術支援以順利接案結單 </a:t>
            </a:r>
          </a:p>
          <a:p>
            <a:pPr lvl="1" eaLnBrk="1" hangingPunct="1"/>
            <a:r>
              <a:rPr lang="zh-TW" altLang="en-US" sz="2400" smtClean="0">
                <a:latin typeface="新細明體" pitchFamily="18" charset="-120"/>
                <a:ea typeface="新細明體" pitchFamily="18" charset="-120"/>
              </a:rPr>
              <a:t>提供客戶最適當的解決方案</a:t>
            </a:r>
          </a:p>
          <a:p>
            <a:pPr lvl="1" eaLnBrk="1" hangingPunct="1">
              <a:buFontTx/>
              <a:buNone/>
            </a:pPr>
            <a:r>
              <a:rPr lang="zh-TW" altLang="en-US" sz="2000" smtClean="0">
                <a:latin typeface="新細明體" pitchFamily="18" charset="-120"/>
                <a:ea typeface="新細明體" pitchFamily="18" charset="-120"/>
              </a:rPr>
              <a:t> </a:t>
            </a:r>
          </a:p>
          <a:p>
            <a:pPr eaLnBrk="1" hangingPunct="1"/>
            <a:r>
              <a:rPr lang="zh-TW" altLang="en-US" sz="2400" b="1" smtClean="0">
                <a:latin typeface="新細明體" pitchFamily="18" charset="-120"/>
                <a:ea typeface="新細明體" pitchFamily="18" charset="-120"/>
              </a:rPr>
              <a:t>技術顧問</a:t>
            </a:r>
            <a:r>
              <a:rPr lang="zh-TW" altLang="en-US" sz="2400" b="1" smtClean="0">
                <a:ea typeface="新細明體" pitchFamily="18" charset="-120"/>
              </a:rPr>
              <a:t> </a:t>
            </a:r>
            <a:r>
              <a:rPr lang="zh-TW" altLang="en-US" sz="2400" b="1" smtClean="0">
                <a:latin typeface="新細明體" pitchFamily="18" charset="-120"/>
                <a:ea typeface="新細明體" pitchFamily="18" charset="-120"/>
              </a:rPr>
              <a:t>工作目標</a:t>
            </a:r>
            <a:r>
              <a:rPr lang="zh-TW" altLang="en-US" sz="2400" b="1" smtClean="0">
                <a:ea typeface="新細明體" pitchFamily="18" charset="-120"/>
              </a:rPr>
              <a:t> </a:t>
            </a:r>
            <a:r>
              <a:rPr lang="en-US" altLang="zh-TW" sz="2400" b="1" smtClean="0">
                <a:latin typeface="Times New Roman" pitchFamily="18" charset="0"/>
                <a:ea typeface="新細明體" pitchFamily="18" charset="-120"/>
              </a:rPr>
              <a:t>–</a:t>
            </a:r>
            <a:r>
              <a:rPr lang="en-US" altLang="zh-TW" sz="2400" b="1" smtClean="0">
                <a:ea typeface="新細明體" pitchFamily="18" charset="-120"/>
              </a:rPr>
              <a:t> </a:t>
            </a:r>
            <a:r>
              <a:rPr lang="zh-TW" altLang="en-US" sz="2400" b="1" smtClean="0">
                <a:latin typeface="新細明體" pitchFamily="18" charset="-120"/>
                <a:ea typeface="新細明體" pitchFamily="18" charset="-120"/>
              </a:rPr>
              <a:t>輔導</a:t>
            </a:r>
            <a:r>
              <a:rPr lang="zh-TW" altLang="en-US" sz="2400" b="1" smtClean="0">
                <a:ea typeface="新細明體" pitchFamily="18" charset="-120"/>
              </a:rPr>
              <a:t> </a:t>
            </a:r>
            <a:r>
              <a:rPr lang="zh-TW" altLang="en-US" sz="2400" b="1" smtClean="0">
                <a:latin typeface="新細明體" pitchFamily="18" charset="-120"/>
                <a:ea typeface="新細明體" pitchFamily="18" charset="-120"/>
              </a:rPr>
              <a:t>階段</a:t>
            </a:r>
          </a:p>
          <a:p>
            <a:pPr eaLnBrk="1" hangingPunct="1">
              <a:buFontTx/>
              <a:buNone/>
            </a:pPr>
            <a:endParaRPr lang="zh-TW" altLang="en-US" sz="2400" smtClean="0">
              <a:latin typeface="新細明體" pitchFamily="18" charset="-120"/>
              <a:ea typeface="新細明體" pitchFamily="18" charset="-120"/>
            </a:endParaRPr>
          </a:p>
          <a:p>
            <a:pPr lvl="1" eaLnBrk="1" hangingPunct="1"/>
            <a:r>
              <a:rPr lang="zh-TW" altLang="en-US" sz="2400" smtClean="0">
                <a:latin typeface="新細明體" pitchFamily="18" charset="-120"/>
                <a:ea typeface="新細明體" pitchFamily="18" charset="-120"/>
              </a:rPr>
              <a:t>輔導客戶順利上線</a:t>
            </a:r>
            <a:endParaRPr lang="zh-TW" altLang="en-US" sz="2000" smtClean="0"/>
          </a:p>
        </p:txBody>
      </p:sp>
      <p:sp>
        <p:nvSpPr>
          <p:cNvPr id="5" name="投影片編號版面配置區 5"/>
          <p:cNvSpPr>
            <a:spLocks noGrp="1"/>
          </p:cNvSpPr>
          <p:nvPr>
            <p:ph type="sldNum" sz="quarter" idx="12"/>
          </p:nvPr>
        </p:nvSpPr>
        <p:spPr/>
        <p:txBody>
          <a:bodyPr/>
          <a:lstStyle/>
          <a:p>
            <a:pPr>
              <a:defRPr/>
            </a:pPr>
            <a:fld id="{4B30B4D5-1186-42CB-B424-440DF56E9EC7}" type="slidenum">
              <a:rPr lang="en-US" altLang="zh-TW"/>
              <a:pPr>
                <a:defRPr/>
              </a:pPr>
              <a:t>8</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189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關鍵成功因素</a:t>
            </a:r>
          </a:p>
        </p:txBody>
      </p:sp>
      <p:sp>
        <p:nvSpPr>
          <p:cNvPr id="421892" name="Rectangle 3"/>
          <p:cNvSpPr>
            <a:spLocks noGrp="1" noChangeArrowheads="1"/>
          </p:cNvSpPr>
          <p:nvPr>
            <p:ph idx="1"/>
          </p:nvPr>
        </p:nvSpPr>
        <p:spPr>
          <a:xfrm>
            <a:off x="1524000" y="1295400"/>
            <a:ext cx="7467600" cy="4876800"/>
          </a:xfrm>
        </p:spPr>
        <p:txBody>
          <a:bodyPr/>
          <a:lstStyle/>
          <a:p>
            <a:pPr eaLnBrk="1" hangingPunct="1"/>
            <a:r>
              <a:rPr kumimoji="0" lang="zh-TW" altLang="en-US" sz="2400" b="1" smtClean="0">
                <a:ea typeface="新細明體" pitchFamily="18" charset="-120"/>
              </a:rPr>
              <a:t>技術顧問 關鍵成功因素</a:t>
            </a:r>
            <a:r>
              <a:rPr kumimoji="0" lang="en-US" altLang="zh-TW" sz="2400" b="1" smtClean="0">
                <a:ea typeface="新細明體" pitchFamily="18" charset="-120"/>
              </a:rPr>
              <a:t>(C.F.S) </a:t>
            </a:r>
            <a:r>
              <a:rPr kumimoji="0" lang="en-US" altLang="zh-TW" sz="2400" b="1" smtClean="0">
                <a:latin typeface="Arial" pitchFamily="34" charset="0"/>
                <a:ea typeface="新細明體" pitchFamily="18" charset="-120"/>
              </a:rPr>
              <a:t>–</a:t>
            </a:r>
            <a:r>
              <a:rPr kumimoji="0" lang="en-US" altLang="zh-TW" sz="2400" b="1" smtClean="0">
                <a:ea typeface="新細明體" pitchFamily="18" charset="-120"/>
              </a:rPr>
              <a:t> Presales </a:t>
            </a:r>
            <a:r>
              <a:rPr kumimoji="0" lang="zh-TW" altLang="en-US" sz="2400" b="1" smtClean="0">
                <a:ea typeface="新細明體" pitchFamily="18" charset="-120"/>
              </a:rPr>
              <a:t>階段</a:t>
            </a:r>
            <a:r>
              <a:rPr kumimoji="0" lang="zh-TW" altLang="en-US" sz="2400" b="1" smtClean="0">
                <a:latin typeface="新細明體" pitchFamily="18" charset="-120"/>
                <a:ea typeface="新細明體" pitchFamily="18" charset="-120"/>
              </a:rPr>
              <a:t> </a:t>
            </a:r>
          </a:p>
          <a:p>
            <a:pPr lvl="1" eaLnBrk="1" hangingPunct="1"/>
            <a:endParaRPr kumimoji="0" lang="zh-TW" altLang="en-US" sz="2000" smtClean="0">
              <a:latin typeface="新細明體" pitchFamily="18" charset="-120"/>
              <a:ea typeface="新細明體" pitchFamily="18" charset="-120"/>
            </a:endParaRPr>
          </a:p>
          <a:p>
            <a:pPr lvl="1" eaLnBrk="1" hangingPunct="1"/>
            <a:r>
              <a:rPr kumimoji="0" lang="zh-TW" altLang="en-US" sz="2400" smtClean="0">
                <a:latin typeface="新細明體" pitchFamily="18" charset="-120"/>
                <a:ea typeface="新細明體" pitchFamily="18" charset="-120"/>
              </a:rPr>
              <a:t>良好的簡報技巧</a:t>
            </a:r>
          </a:p>
          <a:p>
            <a:pPr lvl="1" eaLnBrk="1" hangingPunct="1"/>
            <a:r>
              <a:rPr kumimoji="0" lang="zh-TW" altLang="en-US" sz="2400" smtClean="0">
                <a:latin typeface="新細明體" pitchFamily="18" charset="-120"/>
                <a:ea typeface="新細明體" pitchFamily="18" charset="-120"/>
              </a:rPr>
              <a:t>熟知公司產品各項功能操作及其應用方式與範圍 </a:t>
            </a:r>
          </a:p>
          <a:p>
            <a:pPr lvl="1" eaLnBrk="1" hangingPunct="1"/>
            <a:r>
              <a:rPr kumimoji="0" lang="zh-TW" altLang="en-US" sz="2400" smtClean="0">
                <a:latin typeface="新細明體" pitchFamily="18" charset="-120"/>
                <a:ea typeface="新細明體" pitchFamily="18" charset="-120"/>
              </a:rPr>
              <a:t>熟悉企業資訊系統架構與整合模式 </a:t>
            </a:r>
          </a:p>
          <a:p>
            <a:pPr lvl="1" eaLnBrk="1" hangingPunct="1"/>
            <a:r>
              <a:rPr kumimoji="0" lang="zh-TW" altLang="en-US" sz="2400" smtClean="0">
                <a:latin typeface="新細明體" pitchFamily="18" charset="-120"/>
                <a:ea typeface="新細明體" pitchFamily="18" charset="-120"/>
              </a:rPr>
              <a:t>良好的解決方案規劃與提案能力</a:t>
            </a:r>
            <a:r>
              <a:rPr kumimoji="0" lang="zh-TW" altLang="en-US" sz="2000" smtClean="0">
                <a:latin typeface="新細明體" pitchFamily="18" charset="-120"/>
                <a:ea typeface="新細明體" pitchFamily="18" charset="-120"/>
              </a:rPr>
              <a:t> </a:t>
            </a:r>
          </a:p>
        </p:txBody>
      </p:sp>
      <p:sp>
        <p:nvSpPr>
          <p:cNvPr id="5" name="投影片編號版面配置區 5"/>
          <p:cNvSpPr>
            <a:spLocks noGrp="1"/>
          </p:cNvSpPr>
          <p:nvPr>
            <p:ph type="sldNum" sz="quarter" idx="12"/>
          </p:nvPr>
        </p:nvSpPr>
        <p:spPr/>
        <p:txBody>
          <a:bodyPr/>
          <a:lstStyle/>
          <a:p>
            <a:pPr>
              <a:defRPr/>
            </a:pPr>
            <a:fld id="{1D9C94E4-7F83-4F02-A201-BBBB2B6E7866}" type="slidenum">
              <a:rPr lang="en-US" altLang="zh-TW"/>
              <a:pPr>
                <a:defRPr/>
              </a:pPr>
              <a:t>9</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theme/theme1.xml><?xml version="1.0" encoding="utf-8"?>
<a:theme xmlns:a="http://schemas.openxmlformats.org/drawingml/2006/main" name="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超研澤ＣＳ大黑"/>
        <a:cs typeface=""/>
      </a:majorFont>
      <a:minorFont>
        <a:latin typeface="Tahoma"/>
        <a:ea typeface="超研澤ＣＳ中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docProps/app.xml><?xml version="1.0" encoding="utf-8"?>
<Properties xmlns="http://schemas.openxmlformats.org/officeDocument/2006/extended-properties" xmlns:vt="http://schemas.openxmlformats.org/officeDocument/2006/docPropsVTypes">
  <Template/>
  <TotalTime>100</TotalTime>
  <Words>2606</Words>
  <Application>Microsoft Office PowerPoint</Application>
  <PresentationFormat>如螢幕大小 (4:3)</PresentationFormat>
  <Paragraphs>548</Paragraphs>
  <Slides>32</Slides>
  <Notes>32</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32</vt:i4>
      </vt:variant>
    </vt:vector>
  </HeadingPairs>
  <TitlesOfParts>
    <vt:vector size="44" baseType="lpstr">
      <vt:lpstr>Monotype Sorts</vt:lpstr>
      <vt:lpstr>超研澤ＣＳ大黑</vt:lpstr>
      <vt:lpstr>超研澤ＣＳ中黑</vt:lpstr>
      <vt:lpstr>新細明體</vt:lpstr>
      <vt:lpstr>標楷體</vt:lpstr>
      <vt:lpstr>Arial</vt:lpstr>
      <vt:lpstr>Calibri</vt:lpstr>
      <vt:lpstr>Century Gothic</vt:lpstr>
      <vt:lpstr>Tahoma</vt:lpstr>
      <vt:lpstr>Times New Roman</vt:lpstr>
      <vt:lpstr>Wingdings</vt:lpstr>
      <vt:lpstr>Global</vt:lpstr>
      <vt:lpstr>『新人類資訊 顧問服務部』個案研究</vt:lpstr>
      <vt:lpstr>簡報大綱</vt:lpstr>
      <vt:lpstr>個案背景介紹</vt:lpstr>
      <vt:lpstr>個案背景介紹</vt:lpstr>
      <vt:lpstr>個案面臨的挑戰</vt:lpstr>
      <vt:lpstr>個案研究目標</vt:lpstr>
      <vt:lpstr>技術顧問的工作流程介紹</vt:lpstr>
      <vt:lpstr>技術顧問的工作目標</vt:lpstr>
      <vt:lpstr>關鍵成功因素</vt:lpstr>
      <vt:lpstr>關鍵成功因素</vt:lpstr>
      <vt:lpstr>現有知識列表 (一) </vt:lpstr>
      <vt:lpstr>現有知識列表 (二) </vt:lpstr>
      <vt:lpstr>各工作階段運用到的知識對照表 (一) </vt:lpstr>
      <vt:lpstr>各工作階段運用到的知識對照表 (二) </vt:lpstr>
      <vt:lpstr>各工作階段運用到的知識對照表 (三) </vt:lpstr>
      <vt:lpstr>各工作階段運用到的知識對照表 (四) </vt:lpstr>
      <vt:lpstr>各工作階段運用到的知識對照表 (五) </vt:lpstr>
      <vt:lpstr>知識屬性分析 - 屬性分析表 (一) </vt:lpstr>
      <vt:lpstr>知識屬性分析 - 屬性分析表 (二)</vt:lpstr>
      <vt:lpstr>知識屬性分析 - 屬性分析表 (三)</vt:lpstr>
      <vt:lpstr>知識屬性分析 (一)</vt:lpstr>
      <vt:lpstr>知識屬性分析 (二)</vt:lpstr>
      <vt:lpstr>知識屬性分析 (三)</vt:lpstr>
      <vt:lpstr>知識屬性分析 (四)</vt:lpstr>
      <vt:lpstr>知識屬性分析 (五)</vt:lpstr>
      <vt:lpstr>知識屬性分析 (六)</vt:lpstr>
      <vt:lpstr>知識屬性分析 (七)</vt:lpstr>
      <vt:lpstr>系統思考的觀點 – 營運缺口知識</vt:lpstr>
      <vt:lpstr>系統思考的觀點 – 經營缺口知識</vt:lpstr>
      <vt:lpstr>知識屬性分析結果與建議</vt:lpstr>
      <vt:lpstr>知識屬性分析結果與建議</vt:lpstr>
      <vt:lpstr>知識屬性分析結果與建議</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『新人類資訊 顧問服務部』個案研究</dc:title>
  <dc:creator>Your User Name</dc:creator>
  <cp:lastModifiedBy>George Lee</cp:lastModifiedBy>
  <cp:revision>2</cp:revision>
  <dcterms:created xsi:type="dcterms:W3CDTF">2010-07-14T01:20:54Z</dcterms:created>
  <dcterms:modified xsi:type="dcterms:W3CDTF">2018-10-31T02:41:23Z</dcterms:modified>
</cp:coreProperties>
</file>